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0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0C5D9"/>
    <a:srgbClr val="850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30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295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914217" rtl="0" eaLnBrk="1" latinLnBrk="0" hangingPunct="1">
        <a:lnSpc>
          <a:spcPct val="90000"/>
        </a:lnSpc>
        <a:spcBef>
          <a:spcPct val="0"/>
        </a:spcBef>
        <a:buNone/>
        <a:defRPr lang="en-US" sz="4000" b="1" i="0" kern="1200">
          <a:solidFill>
            <a:schemeClr val="tx2"/>
          </a:solidFill>
          <a:latin typeface="DM Sans" pitchFamily="2" charset="77"/>
          <a:ea typeface="Open Sans Light" panose="020B0306030504020204" pitchFamily="34" charset="0"/>
          <a:cs typeface="Poppins Light" pitchFamily="2" charset="77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000" b="0" i="0" kern="1200" dirty="0" smtClean="0">
          <a:solidFill>
            <a:schemeClr val="tx1"/>
          </a:solidFill>
          <a:effectLst/>
          <a:latin typeface="DM Sans" pitchFamily="2" charset="77"/>
          <a:ea typeface="Open Sans Light" panose="020B0306030504020204" pitchFamily="34" charset="0"/>
          <a:cs typeface="Open Sans" charset="0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dirty="0" smtClean="0">
          <a:solidFill>
            <a:schemeClr val="tx1"/>
          </a:solidFill>
          <a:effectLst/>
          <a:latin typeface="DM Sans" pitchFamily="2" charset="77"/>
          <a:ea typeface="Open Sans Light" panose="020B0306030504020204" pitchFamily="34" charset="0"/>
          <a:cs typeface="Open Sans" charset="0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b="0" i="0" kern="1200" dirty="0" smtClean="0">
          <a:solidFill>
            <a:schemeClr val="tx1"/>
          </a:solidFill>
          <a:effectLst/>
          <a:latin typeface="DM Sans" pitchFamily="2" charset="77"/>
          <a:ea typeface="Open Sans Light" panose="020B0306030504020204" pitchFamily="34" charset="0"/>
          <a:cs typeface="Open Sans" charset="0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b="0" i="0" kern="1200" dirty="0" smtClean="0">
          <a:solidFill>
            <a:schemeClr val="tx1"/>
          </a:solidFill>
          <a:effectLst/>
          <a:latin typeface="DM Sans" pitchFamily="2" charset="77"/>
          <a:ea typeface="Open Sans Light" panose="020B0306030504020204" pitchFamily="34" charset="0"/>
          <a:cs typeface="Open Sans" charset="0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b="0" i="0" kern="1200" dirty="0">
          <a:solidFill>
            <a:schemeClr val="tx1"/>
          </a:solidFill>
          <a:effectLst/>
          <a:latin typeface="DM Sans" pitchFamily="2" charset="77"/>
          <a:ea typeface="Open Sans Light" panose="020B0306030504020204" pitchFamily="34" charset="0"/>
          <a:cs typeface="Open Sans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 70">
            <a:extLst>
              <a:ext uri="{FF2B5EF4-FFF2-40B4-BE49-F238E27FC236}">
                <a16:creationId xmlns:a16="http://schemas.microsoft.com/office/drawing/2014/main" id="{3EA11023-F50A-4375-A363-EB8275022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626" y="2632525"/>
            <a:ext cx="2103795" cy="2856327"/>
          </a:xfrm>
          <a:custGeom>
            <a:avLst/>
            <a:gdLst>
              <a:gd name="T0" fmla="*/ 3067 w 3380"/>
              <a:gd name="T1" fmla="*/ 4584 h 4585"/>
              <a:gd name="T2" fmla="*/ 311 w 3380"/>
              <a:gd name="T3" fmla="*/ 4584 h 4585"/>
              <a:gd name="T4" fmla="*/ 0 w 3380"/>
              <a:gd name="T5" fmla="*/ 4273 h 4585"/>
              <a:gd name="T6" fmla="*/ 0 w 3380"/>
              <a:gd name="T7" fmla="*/ 2752 h 4585"/>
              <a:gd name="T8" fmla="*/ 41 w 3380"/>
              <a:gd name="T9" fmla="*/ 2752 h 4585"/>
              <a:gd name="T10" fmla="*/ 41 w 3380"/>
              <a:gd name="T11" fmla="*/ 4273 h 4585"/>
              <a:gd name="T12" fmla="*/ 311 w 3380"/>
              <a:gd name="T13" fmla="*/ 4544 h 4585"/>
              <a:gd name="T14" fmla="*/ 3067 w 3380"/>
              <a:gd name="T15" fmla="*/ 4544 h 4585"/>
              <a:gd name="T16" fmla="*/ 3338 w 3380"/>
              <a:gd name="T17" fmla="*/ 4273 h 4585"/>
              <a:gd name="T18" fmla="*/ 3338 w 3380"/>
              <a:gd name="T19" fmla="*/ 311 h 4585"/>
              <a:gd name="T20" fmla="*/ 3067 w 3380"/>
              <a:gd name="T21" fmla="*/ 41 h 4585"/>
              <a:gd name="T22" fmla="*/ 904 w 3380"/>
              <a:gd name="T23" fmla="*/ 41 h 4585"/>
              <a:gd name="T24" fmla="*/ 713 w 3380"/>
              <a:gd name="T25" fmla="*/ 120 h 4585"/>
              <a:gd name="T26" fmla="*/ 120 w 3380"/>
              <a:gd name="T27" fmla="*/ 713 h 4585"/>
              <a:gd name="T28" fmla="*/ 41 w 3380"/>
              <a:gd name="T29" fmla="*/ 904 h 4585"/>
              <a:gd name="T30" fmla="*/ 41 w 3380"/>
              <a:gd name="T31" fmla="*/ 1836 h 4585"/>
              <a:gd name="T32" fmla="*/ 0 w 3380"/>
              <a:gd name="T33" fmla="*/ 1836 h 4585"/>
              <a:gd name="T34" fmla="*/ 0 w 3380"/>
              <a:gd name="T35" fmla="*/ 904 h 4585"/>
              <a:gd name="T36" fmla="*/ 91 w 3380"/>
              <a:gd name="T37" fmla="*/ 684 h 4585"/>
              <a:gd name="T38" fmla="*/ 684 w 3380"/>
              <a:gd name="T39" fmla="*/ 91 h 4585"/>
              <a:gd name="T40" fmla="*/ 904 w 3380"/>
              <a:gd name="T41" fmla="*/ 0 h 4585"/>
              <a:gd name="T42" fmla="*/ 3067 w 3380"/>
              <a:gd name="T43" fmla="*/ 0 h 4585"/>
              <a:gd name="T44" fmla="*/ 3379 w 3380"/>
              <a:gd name="T45" fmla="*/ 311 h 4585"/>
              <a:gd name="T46" fmla="*/ 3379 w 3380"/>
              <a:gd name="T47" fmla="*/ 4273 h 4585"/>
              <a:gd name="T48" fmla="*/ 3067 w 3380"/>
              <a:gd name="T49" fmla="*/ 4584 h 4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80" h="4585">
                <a:moveTo>
                  <a:pt x="3067" y="4584"/>
                </a:moveTo>
                <a:lnTo>
                  <a:pt x="311" y="4584"/>
                </a:lnTo>
                <a:cubicBezTo>
                  <a:pt x="140" y="4584"/>
                  <a:pt x="0" y="4445"/>
                  <a:pt x="0" y="4273"/>
                </a:cubicBezTo>
                <a:lnTo>
                  <a:pt x="0" y="2752"/>
                </a:lnTo>
                <a:lnTo>
                  <a:pt x="41" y="2752"/>
                </a:lnTo>
                <a:lnTo>
                  <a:pt x="41" y="4273"/>
                </a:lnTo>
                <a:cubicBezTo>
                  <a:pt x="41" y="4422"/>
                  <a:pt x="162" y="4544"/>
                  <a:pt x="311" y="4544"/>
                </a:cubicBezTo>
                <a:lnTo>
                  <a:pt x="3067" y="4544"/>
                </a:lnTo>
                <a:cubicBezTo>
                  <a:pt x="3217" y="4544"/>
                  <a:pt x="3338" y="4422"/>
                  <a:pt x="3338" y="4273"/>
                </a:cubicBezTo>
                <a:lnTo>
                  <a:pt x="3338" y="311"/>
                </a:lnTo>
                <a:cubicBezTo>
                  <a:pt x="3338" y="162"/>
                  <a:pt x="3217" y="41"/>
                  <a:pt x="3067" y="41"/>
                </a:cubicBezTo>
                <a:lnTo>
                  <a:pt x="904" y="41"/>
                </a:lnTo>
                <a:cubicBezTo>
                  <a:pt x="832" y="41"/>
                  <a:pt x="764" y="69"/>
                  <a:pt x="713" y="120"/>
                </a:cubicBezTo>
                <a:lnTo>
                  <a:pt x="120" y="713"/>
                </a:lnTo>
                <a:cubicBezTo>
                  <a:pt x="69" y="763"/>
                  <a:pt x="41" y="831"/>
                  <a:pt x="41" y="904"/>
                </a:cubicBezTo>
                <a:lnTo>
                  <a:pt x="41" y="1836"/>
                </a:lnTo>
                <a:lnTo>
                  <a:pt x="0" y="1836"/>
                </a:lnTo>
                <a:lnTo>
                  <a:pt x="0" y="904"/>
                </a:lnTo>
                <a:cubicBezTo>
                  <a:pt x="0" y="821"/>
                  <a:pt x="32" y="743"/>
                  <a:pt x="91" y="684"/>
                </a:cubicBezTo>
                <a:lnTo>
                  <a:pt x="684" y="91"/>
                </a:lnTo>
                <a:cubicBezTo>
                  <a:pt x="743" y="32"/>
                  <a:pt x="821" y="0"/>
                  <a:pt x="904" y="0"/>
                </a:cubicBezTo>
                <a:lnTo>
                  <a:pt x="3067" y="0"/>
                </a:lnTo>
                <a:cubicBezTo>
                  <a:pt x="3239" y="0"/>
                  <a:pt x="3379" y="139"/>
                  <a:pt x="3379" y="311"/>
                </a:cubicBezTo>
                <a:lnTo>
                  <a:pt x="3379" y="4273"/>
                </a:lnTo>
                <a:cubicBezTo>
                  <a:pt x="3379" y="4445"/>
                  <a:pt x="3239" y="4584"/>
                  <a:pt x="3067" y="4584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dirty="0">
              <a:solidFill>
                <a:srgbClr val="747993"/>
              </a:solidFill>
              <a:latin typeface="DM Sans" pitchFamily="2" charset="77"/>
            </a:endParaRPr>
          </a:p>
        </p:txBody>
      </p:sp>
      <p:sp>
        <p:nvSpPr>
          <p:cNvPr id="422" name="Freeform 362">
            <a:extLst>
              <a:ext uri="{FF2B5EF4-FFF2-40B4-BE49-F238E27FC236}">
                <a16:creationId xmlns:a16="http://schemas.microsoft.com/office/drawing/2014/main" id="{07212281-3240-448B-AC5A-C2D1E4DAB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9426" y="2913167"/>
            <a:ext cx="579504" cy="644313"/>
          </a:xfrm>
          <a:custGeom>
            <a:avLst/>
            <a:gdLst>
              <a:gd name="T0" fmla="*/ 337 w 929"/>
              <a:gd name="T1" fmla="*/ 695 h 928"/>
              <a:gd name="T2" fmla="*/ 323 w 929"/>
              <a:gd name="T3" fmla="*/ 702 h 928"/>
              <a:gd name="T4" fmla="*/ 260 w 929"/>
              <a:gd name="T5" fmla="*/ 765 h 928"/>
              <a:gd name="T6" fmla="*/ 253 w 929"/>
              <a:gd name="T7" fmla="*/ 780 h 928"/>
              <a:gd name="T8" fmla="*/ 274 w 929"/>
              <a:gd name="T9" fmla="*/ 801 h 928"/>
              <a:gd name="T10" fmla="*/ 289 w 929"/>
              <a:gd name="T11" fmla="*/ 795 h 928"/>
              <a:gd name="T12" fmla="*/ 353 w 929"/>
              <a:gd name="T13" fmla="*/ 732 h 928"/>
              <a:gd name="T14" fmla="*/ 359 w 929"/>
              <a:gd name="T15" fmla="*/ 716 h 928"/>
              <a:gd name="T16" fmla="*/ 337 w 929"/>
              <a:gd name="T17" fmla="*/ 695 h 928"/>
              <a:gd name="T18" fmla="*/ 528 w 929"/>
              <a:gd name="T19" fmla="*/ 851 h 928"/>
              <a:gd name="T20" fmla="*/ 405 w 929"/>
              <a:gd name="T21" fmla="*/ 553 h 928"/>
              <a:gd name="T22" fmla="*/ 844 w 929"/>
              <a:gd name="T23" fmla="*/ 114 h 928"/>
              <a:gd name="T24" fmla="*/ 528 w 929"/>
              <a:gd name="T25" fmla="*/ 851 h 928"/>
              <a:gd name="T26" fmla="*/ 76 w 929"/>
              <a:gd name="T27" fmla="*/ 400 h 928"/>
              <a:gd name="T28" fmla="*/ 814 w 929"/>
              <a:gd name="T29" fmla="*/ 84 h 928"/>
              <a:gd name="T30" fmla="*/ 374 w 929"/>
              <a:gd name="T31" fmla="*/ 523 h 928"/>
              <a:gd name="T32" fmla="*/ 76 w 929"/>
              <a:gd name="T33" fmla="*/ 400 h 928"/>
              <a:gd name="T34" fmla="*/ 928 w 929"/>
              <a:gd name="T35" fmla="*/ 21 h 928"/>
              <a:gd name="T36" fmla="*/ 906 w 929"/>
              <a:gd name="T37" fmla="*/ 0 h 928"/>
              <a:gd name="T38" fmla="*/ 897 w 929"/>
              <a:gd name="T39" fmla="*/ 3 h 928"/>
              <a:gd name="T40" fmla="*/ 14 w 929"/>
              <a:gd name="T41" fmla="*/ 381 h 928"/>
              <a:gd name="T42" fmla="*/ 13 w 929"/>
              <a:gd name="T43" fmla="*/ 381 h 928"/>
              <a:gd name="T44" fmla="*/ 12 w 929"/>
              <a:gd name="T45" fmla="*/ 382 h 928"/>
              <a:gd name="T46" fmla="*/ 0 w 929"/>
              <a:gd name="T47" fmla="*/ 401 h 928"/>
              <a:gd name="T48" fmla="*/ 16 w 929"/>
              <a:gd name="T49" fmla="*/ 420 h 928"/>
              <a:gd name="T50" fmla="*/ 16 w 929"/>
              <a:gd name="T51" fmla="*/ 421 h 928"/>
              <a:gd name="T52" fmla="*/ 364 w 929"/>
              <a:gd name="T53" fmla="*/ 564 h 928"/>
              <a:gd name="T54" fmla="*/ 507 w 929"/>
              <a:gd name="T55" fmla="*/ 912 h 928"/>
              <a:gd name="T56" fmla="*/ 527 w 929"/>
              <a:gd name="T57" fmla="*/ 927 h 928"/>
              <a:gd name="T58" fmla="*/ 546 w 929"/>
              <a:gd name="T59" fmla="*/ 915 h 928"/>
              <a:gd name="T60" fmla="*/ 546 w 929"/>
              <a:gd name="T61" fmla="*/ 914 h 928"/>
              <a:gd name="T62" fmla="*/ 925 w 929"/>
              <a:gd name="T63" fmla="*/ 31 h 928"/>
              <a:gd name="T64" fmla="*/ 928 w 929"/>
              <a:gd name="T65" fmla="*/ 21 h 928"/>
              <a:gd name="T66" fmla="*/ 205 w 929"/>
              <a:gd name="T67" fmla="*/ 626 h 928"/>
              <a:gd name="T68" fmla="*/ 226 w 929"/>
              <a:gd name="T69" fmla="*/ 605 h 928"/>
              <a:gd name="T70" fmla="*/ 232 w 929"/>
              <a:gd name="T71" fmla="*/ 590 h 928"/>
              <a:gd name="T72" fmla="*/ 211 w 929"/>
              <a:gd name="T73" fmla="*/ 569 h 928"/>
              <a:gd name="T74" fmla="*/ 196 w 929"/>
              <a:gd name="T75" fmla="*/ 575 h 928"/>
              <a:gd name="T76" fmla="*/ 175 w 929"/>
              <a:gd name="T77" fmla="*/ 596 h 928"/>
              <a:gd name="T78" fmla="*/ 169 w 929"/>
              <a:gd name="T79" fmla="*/ 611 h 928"/>
              <a:gd name="T80" fmla="*/ 190 w 929"/>
              <a:gd name="T81" fmla="*/ 632 h 928"/>
              <a:gd name="T82" fmla="*/ 205 w 929"/>
              <a:gd name="T83" fmla="*/ 626 h 928"/>
              <a:gd name="T84" fmla="*/ 337 w 929"/>
              <a:gd name="T85" fmla="*/ 611 h 928"/>
              <a:gd name="T86" fmla="*/ 316 w 929"/>
              <a:gd name="T87" fmla="*/ 590 h 928"/>
              <a:gd name="T88" fmla="*/ 302 w 929"/>
              <a:gd name="T89" fmla="*/ 596 h 928"/>
              <a:gd name="T90" fmla="*/ 91 w 929"/>
              <a:gd name="T91" fmla="*/ 807 h 928"/>
              <a:gd name="T92" fmla="*/ 85 w 929"/>
              <a:gd name="T93" fmla="*/ 821 h 928"/>
              <a:gd name="T94" fmla="*/ 106 w 929"/>
              <a:gd name="T95" fmla="*/ 843 h 928"/>
              <a:gd name="T96" fmla="*/ 121 w 929"/>
              <a:gd name="T97" fmla="*/ 837 h 928"/>
              <a:gd name="T98" fmla="*/ 331 w 929"/>
              <a:gd name="T99" fmla="*/ 626 h 928"/>
              <a:gd name="T100" fmla="*/ 337 w 929"/>
              <a:gd name="T101" fmla="*/ 611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9" h="928">
                <a:moveTo>
                  <a:pt x="337" y="695"/>
                </a:moveTo>
                <a:cubicBezTo>
                  <a:pt x="332" y="695"/>
                  <a:pt x="326" y="698"/>
                  <a:pt x="323" y="702"/>
                </a:cubicBezTo>
                <a:lnTo>
                  <a:pt x="260" y="765"/>
                </a:lnTo>
                <a:cubicBezTo>
                  <a:pt x="256" y="768"/>
                  <a:pt x="253" y="774"/>
                  <a:pt x="253" y="780"/>
                </a:cubicBezTo>
                <a:cubicBezTo>
                  <a:pt x="253" y="791"/>
                  <a:pt x="263" y="801"/>
                  <a:pt x="274" y="801"/>
                </a:cubicBezTo>
                <a:cubicBezTo>
                  <a:pt x="280" y="801"/>
                  <a:pt x="285" y="798"/>
                  <a:pt x="289" y="795"/>
                </a:cubicBezTo>
                <a:lnTo>
                  <a:pt x="353" y="732"/>
                </a:lnTo>
                <a:cubicBezTo>
                  <a:pt x="356" y="727"/>
                  <a:pt x="359" y="722"/>
                  <a:pt x="359" y="716"/>
                </a:cubicBezTo>
                <a:cubicBezTo>
                  <a:pt x="359" y="705"/>
                  <a:pt x="349" y="695"/>
                  <a:pt x="337" y="695"/>
                </a:cubicBezTo>
                <a:close/>
                <a:moveTo>
                  <a:pt x="528" y="851"/>
                </a:moveTo>
                <a:lnTo>
                  <a:pt x="405" y="553"/>
                </a:lnTo>
                <a:lnTo>
                  <a:pt x="844" y="114"/>
                </a:lnTo>
                <a:lnTo>
                  <a:pt x="528" y="851"/>
                </a:lnTo>
                <a:close/>
                <a:moveTo>
                  <a:pt x="76" y="400"/>
                </a:moveTo>
                <a:lnTo>
                  <a:pt x="814" y="84"/>
                </a:lnTo>
                <a:lnTo>
                  <a:pt x="374" y="523"/>
                </a:lnTo>
                <a:lnTo>
                  <a:pt x="76" y="400"/>
                </a:lnTo>
                <a:close/>
                <a:moveTo>
                  <a:pt x="928" y="21"/>
                </a:moveTo>
                <a:cubicBezTo>
                  <a:pt x="928" y="10"/>
                  <a:pt x="918" y="0"/>
                  <a:pt x="906" y="0"/>
                </a:cubicBezTo>
                <a:cubicBezTo>
                  <a:pt x="903" y="0"/>
                  <a:pt x="900" y="1"/>
                  <a:pt x="897" y="3"/>
                </a:cubicBezTo>
                <a:lnTo>
                  <a:pt x="14" y="381"/>
                </a:lnTo>
                <a:lnTo>
                  <a:pt x="13" y="381"/>
                </a:lnTo>
                <a:lnTo>
                  <a:pt x="12" y="382"/>
                </a:lnTo>
                <a:cubicBezTo>
                  <a:pt x="6" y="385"/>
                  <a:pt x="0" y="392"/>
                  <a:pt x="0" y="401"/>
                </a:cubicBezTo>
                <a:cubicBezTo>
                  <a:pt x="0" y="410"/>
                  <a:pt x="7" y="418"/>
                  <a:pt x="16" y="420"/>
                </a:cubicBezTo>
                <a:lnTo>
                  <a:pt x="16" y="421"/>
                </a:lnTo>
                <a:lnTo>
                  <a:pt x="364" y="564"/>
                </a:lnTo>
                <a:lnTo>
                  <a:pt x="507" y="912"/>
                </a:lnTo>
                <a:cubicBezTo>
                  <a:pt x="510" y="921"/>
                  <a:pt x="518" y="927"/>
                  <a:pt x="527" y="927"/>
                </a:cubicBezTo>
                <a:cubicBezTo>
                  <a:pt x="535" y="927"/>
                  <a:pt x="543" y="922"/>
                  <a:pt x="546" y="915"/>
                </a:cubicBezTo>
                <a:lnTo>
                  <a:pt x="546" y="914"/>
                </a:lnTo>
                <a:lnTo>
                  <a:pt x="925" y="31"/>
                </a:lnTo>
                <a:cubicBezTo>
                  <a:pt x="926" y="27"/>
                  <a:pt x="928" y="25"/>
                  <a:pt x="928" y="21"/>
                </a:cubicBezTo>
                <a:close/>
                <a:moveTo>
                  <a:pt x="205" y="626"/>
                </a:moveTo>
                <a:lnTo>
                  <a:pt x="226" y="605"/>
                </a:lnTo>
                <a:cubicBezTo>
                  <a:pt x="230" y="601"/>
                  <a:pt x="232" y="596"/>
                  <a:pt x="232" y="590"/>
                </a:cubicBezTo>
                <a:cubicBezTo>
                  <a:pt x="232" y="579"/>
                  <a:pt x="223" y="569"/>
                  <a:pt x="211" y="569"/>
                </a:cubicBezTo>
                <a:cubicBezTo>
                  <a:pt x="205" y="569"/>
                  <a:pt x="200" y="571"/>
                  <a:pt x="196" y="575"/>
                </a:cubicBezTo>
                <a:lnTo>
                  <a:pt x="175" y="596"/>
                </a:lnTo>
                <a:cubicBezTo>
                  <a:pt x="172" y="600"/>
                  <a:pt x="169" y="606"/>
                  <a:pt x="169" y="611"/>
                </a:cubicBezTo>
                <a:cubicBezTo>
                  <a:pt x="169" y="623"/>
                  <a:pt x="178" y="632"/>
                  <a:pt x="190" y="632"/>
                </a:cubicBezTo>
                <a:cubicBezTo>
                  <a:pt x="196" y="632"/>
                  <a:pt x="201" y="630"/>
                  <a:pt x="205" y="626"/>
                </a:cubicBezTo>
                <a:close/>
                <a:moveTo>
                  <a:pt x="337" y="611"/>
                </a:moveTo>
                <a:cubicBezTo>
                  <a:pt x="337" y="599"/>
                  <a:pt x="328" y="590"/>
                  <a:pt x="316" y="590"/>
                </a:cubicBezTo>
                <a:cubicBezTo>
                  <a:pt x="311" y="590"/>
                  <a:pt x="305" y="592"/>
                  <a:pt x="302" y="596"/>
                </a:cubicBezTo>
                <a:lnTo>
                  <a:pt x="91" y="807"/>
                </a:lnTo>
                <a:cubicBezTo>
                  <a:pt x="87" y="810"/>
                  <a:pt x="85" y="816"/>
                  <a:pt x="85" y="821"/>
                </a:cubicBezTo>
                <a:cubicBezTo>
                  <a:pt x="85" y="833"/>
                  <a:pt x="95" y="843"/>
                  <a:pt x="106" y="843"/>
                </a:cubicBezTo>
                <a:cubicBezTo>
                  <a:pt x="112" y="843"/>
                  <a:pt x="117" y="840"/>
                  <a:pt x="121" y="837"/>
                </a:cubicBezTo>
                <a:lnTo>
                  <a:pt x="331" y="626"/>
                </a:lnTo>
                <a:cubicBezTo>
                  <a:pt x="335" y="622"/>
                  <a:pt x="337" y="617"/>
                  <a:pt x="337" y="611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FFFFFF"/>
            </a:solidFill>
          </a:ln>
          <a:effectLst/>
        </p:spPr>
        <p:txBody>
          <a:bodyPr wrap="none" anchor="ctr"/>
          <a:lstStyle/>
          <a:p>
            <a:pPr defTabSz="914217"/>
            <a:endParaRPr lang="en-US" dirty="0">
              <a:solidFill>
                <a:srgbClr val="747993"/>
              </a:solidFill>
              <a:latin typeface="DM Sans" pitchFamily="2" charset="77"/>
            </a:endParaRPr>
          </a:p>
        </p:txBody>
      </p:sp>
      <p:sp>
        <p:nvSpPr>
          <p:cNvPr id="423" name="Freeform 363">
            <a:extLst>
              <a:ext uri="{FF2B5EF4-FFF2-40B4-BE49-F238E27FC236}">
                <a16:creationId xmlns:a16="http://schemas.microsoft.com/office/drawing/2014/main" id="{326B9F88-48B5-4D35-B038-987A0351E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0562" y="2940129"/>
            <a:ext cx="576759" cy="571266"/>
          </a:xfrm>
          <a:custGeom>
            <a:avLst/>
            <a:gdLst>
              <a:gd name="T0" fmla="*/ 589 w 928"/>
              <a:gd name="T1" fmla="*/ 538 h 918"/>
              <a:gd name="T2" fmla="*/ 337 w 928"/>
              <a:gd name="T3" fmla="*/ 580 h 918"/>
              <a:gd name="T4" fmla="*/ 337 w 928"/>
              <a:gd name="T5" fmla="*/ 623 h 918"/>
              <a:gd name="T6" fmla="*/ 631 w 928"/>
              <a:gd name="T7" fmla="*/ 580 h 918"/>
              <a:gd name="T8" fmla="*/ 589 w 928"/>
              <a:gd name="T9" fmla="*/ 497 h 918"/>
              <a:gd name="T10" fmla="*/ 295 w 928"/>
              <a:gd name="T11" fmla="*/ 538 h 918"/>
              <a:gd name="T12" fmla="*/ 337 w 928"/>
              <a:gd name="T13" fmla="*/ 623 h 918"/>
              <a:gd name="T14" fmla="*/ 329 w 928"/>
              <a:gd name="T15" fmla="*/ 96 h 918"/>
              <a:gd name="T16" fmla="*/ 344 w 928"/>
              <a:gd name="T17" fmla="*/ 153 h 918"/>
              <a:gd name="T18" fmla="*/ 323 w 928"/>
              <a:gd name="T19" fmla="*/ 190 h 918"/>
              <a:gd name="T20" fmla="*/ 265 w 928"/>
              <a:gd name="T21" fmla="*/ 205 h 918"/>
              <a:gd name="T22" fmla="*/ 323 w 928"/>
              <a:gd name="T23" fmla="*/ 190 h 918"/>
              <a:gd name="T24" fmla="*/ 42 w 928"/>
              <a:gd name="T25" fmla="*/ 370 h 918"/>
              <a:gd name="T26" fmla="*/ 885 w 928"/>
              <a:gd name="T27" fmla="*/ 285 h 918"/>
              <a:gd name="T28" fmla="*/ 801 w 928"/>
              <a:gd name="T29" fmla="*/ 875 h 918"/>
              <a:gd name="T30" fmla="*/ 126 w 928"/>
              <a:gd name="T31" fmla="*/ 412 h 918"/>
              <a:gd name="T32" fmla="*/ 801 w 928"/>
              <a:gd name="T33" fmla="*/ 875 h 918"/>
              <a:gd name="T34" fmla="*/ 350 w 928"/>
              <a:gd name="T35" fmla="*/ 60 h 918"/>
              <a:gd name="T36" fmla="*/ 341 w 928"/>
              <a:gd name="T37" fmla="*/ 243 h 918"/>
              <a:gd name="T38" fmla="*/ 245 w 928"/>
              <a:gd name="T39" fmla="*/ 242 h 918"/>
              <a:gd name="T40" fmla="*/ 195 w 928"/>
              <a:gd name="T41" fmla="*/ 243 h 918"/>
              <a:gd name="T42" fmla="*/ 668 w 928"/>
              <a:gd name="T43" fmla="*/ 243 h 918"/>
              <a:gd name="T44" fmla="*/ 459 w 928"/>
              <a:gd name="T45" fmla="*/ 123 h 918"/>
              <a:gd name="T46" fmla="*/ 684 w 928"/>
              <a:gd name="T47" fmla="*/ 129 h 918"/>
              <a:gd name="T48" fmla="*/ 757 w 928"/>
              <a:gd name="T49" fmla="*/ 243 h 918"/>
              <a:gd name="T50" fmla="*/ 698 w 928"/>
              <a:gd name="T51" fmla="*/ 212 h 918"/>
              <a:gd name="T52" fmla="*/ 694 w 928"/>
              <a:gd name="T53" fmla="*/ 170 h 918"/>
              <a:gd name="T54" fmla="*/ 655 w 928"/>
              <a:gd name="T55" fmla="*/ 188 h 918"/>
              <a:gd name="T56" fmla="*/ 602 w 928"/>
              <a:gd name="T57" fmla="*/ 151 h 918"/>
              <a:gd name="T58" fmla="*/ 885 w 928"/>
              <a:gd name="T59" fmla="*/ 243 h 918"/>
              <a:gd name="T60" fmla="*/ 776 w 928"/>
              <a:gd name="T61" fmla="*/ 148 h 918"/>
              <a:gd name="T62" fmla="*/ 544 w 928"/>
              <a:gd name="T63" fmla="*/ 123 h 918"/>
              <a:gd name="T64" fmla="*/ 256 w 928"/>
              <a:gd name="T65" fmla="*/ 54 h 918"/>
              <a:gd name="T66" fmla="*/ 126 w 928"/>
              <a:gd name="T67" fmla="*/ 243 h 918"/>
              <a:gd name="T68" fmla="*/ 0 w 928"/>
              <a:gd name="T69" fmla="*/ 285 h 918"/>
              <a:gd name="T70" fmla="*/ 42 w 928"/>
              <a:gd name="T71" fmla="*/ 412 h 918"/>
              <a:gd name="T72" fmla="*/ 84 w 928"/>
              <a:gd name="T73" fmla="*/ 875 h 918"/>
              <a:gd name="T74" fmla="*/ 801 w 928"/>
              <a:gd name="T75" fmla="*/ 917 h 918"/>
              <a:gd name="T76" fmla="*/ 843 w 928"/>
              <a:gd name="T77" fmla="*/ 412 h 918"/>
              <a:gd name="T78" fmla="*/ 927 w 928"/>
              <a:gd name="T79" fmla="*/ 370 h 918"/>
              <a:gd name="T80" fmla="*/ 885 w 928"/>
              <a:gd name="T81" fmla="*/ 243 h 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8" h="918">
                <a:moveTo>
                  <a:pt x="337" y="538"/>
                </a:moveTo>
                <a:lnTo>
                  <a:pt x="589" y="538"/>
                </a:lnTo>
                <a:lnTo>
                  <a:pt x="589" y="580"/>
                </a:lnTo>
                <a:lnTo>
                  <a:pt x="337" y="580"/>
                </a:lnTo>
                <a:lnTo>
                  <a:pt x="337" y="538"/>
                </a:lnTo>
                <a:close/>
                <a:moveTo>
                  <a:pt x="337" y="623"/>
                </a:moveTo>
                <a:lnTo>
                  <a:pt x="589" y="623"/>
                </a:lnTo>
                <a:cubicBezTo>
                  <a:pt x="613" y="623"/>
                  <a:pt x="631" y="603"/>
                  <a:pt x="631" y="580"/>
                </a:cubicBezTo>
                <a:lnTo>
                  <a:pt x="631" y="538"/>
                </a:lnTo>
                <a:cubicBezTo>
                  <a:pt x="631" y="515"/>
                  <a:pt x="613" y="497"/>
                  <a:pt x="589" y="497"/>
                </a:cubicBezTo>
                <a:lnTo>
                  <a:pt x="337" y="497"/>
                </a:lnTo>
                <a:cubicBezTo>
                  <a:pt x="314" y="497"/>
                  <a:pt x="295" y="515"/>
                  <a:pt x="295" y="538"/>
                </a:cubicBezTo>
                <a:lnTo>
                  <a:pt x="295" y="580"/>
                </a:lnTo>
                <a:cubicBezTo>
                  <a:pt x="295" y="603"/>
                  <a:pt x="314" y="623"/>
                  <a:pt x="337" y="623"/>
                </a:cubicBezTo>
                <a:close/>
                <a:moveTo>
                  <a:pt x="365" y="117"/>
                </a:moveTo>
                <a:lnTo>
                  <a:pt x="329" y="96"/>
                </a:lnTo>
                <a:lnTo>
                  <a:pt x="308" y="132"/>
                </a:lnTo>
                <a:lnTo>
                  <a:pt x="344" y="153"/>
                </a:lnTo>
                <a:lnTo>
                  <a:pt x="365" y="117"/>
                </a:lnTo>
                <a:close/>
                <a:moveTo>
                  <a:pt x="323" y="190"/>
                </a:moveTo>
                <a:lnTo>
                  <a:pt x="287" y="169"/>
                </a:lnTo>
                <a:lnTo>
                  <a:pt x="265" y="205"/>
                </a:lnTo>
                <a:lnTo>
                  <a:pt x="302" y="227"/>
                </a:lnTo>
                <a:lnTo>
                  <a:pt x="323" y="190"/>
                </a:lnTo>
                <a:close/>
                <a:moveTo>
                  <a:pt x="885" y="370"/>
                </a:moveTo>
                <a:lnTo>
                  <a:pt x="42" y="370"/>
                </a:lnTo>
                <a:lnTo>
                  <a:pt x="42" y="285"/>
                </a:lnTo>
                <a:lnTo>
                  <a:pt x="885" y="285"/>
                </a:lnTo>
                <a:lnTo>
                  <a:pt x="885" y="370"/>
                </a:lnTo>
                <a:close/>
                <a:moveTo>
                  <a:pt x="801" y="875"/>
                </a:moveTo>
                <a:lnTo>
                  <a:pt x="126" y="875"/>
                </a:lnTo>
                <a:lnTo>
                  <a:pt x="126" y="412"/>
                </a:lnTo>
                <a:lnTo>
                  <a:pt x="801" y="412"/>
                </a:lnTo>
                <a:lnTo>
                  <a:pt x="801" y="875"/>
                </a:lnTo>
                <a:close/>
                <a:moveTo>
                  <a:pt x="292" y="75"/>
                </a:moveTo>
                <a:cubicBezTo>
                  <a:pt x="304" y="55"/>
                  <a:pt x="330" y="48"/>
                  <a:pt x="350" y="60"/>
                </a:cubicBezTo>
                <a:lnTo>
                  <a:pt x="422" y="102"/>
                </a:lnTo>
                <a:lnTo>
                  <a:pt x="341" y="243"/>
                </a:lnTo>
                <a:lnTo>
                  <a:pt x="247" y="243"/>
                </a:lnTo>
                <a:lnTo>
                  <a:pt x="245" y="242"/>
                </a:lnTo>
                <a:lnTo>
                  <a:pt x="244" y="243"/>
                </a:lnTo>
                <a:lnTo>
                  <a:pt x="195" y="243"/>
                </a:lnTo>
                <a:lnTo>
                  <a:pt x="292" y="75"/>
                </a:lnTo>
                <a:close/>
                <a:moveTo>
                  <a:pt x="668" y="243"/>
                </a:moveTo>
                <a:lnTo>
                  <a:pt x="389" y="243"/>
                </a:lnTo>
                <a:lnTo>
                  <a:pt x="459" y="123"/>
                </a:lnTo>
                <a:lnTo>
                  <a:pt x="668" y="243"/>
                </a:lnTo>
                <a:close/>
                <a:moveTo>
                  <a:pt x="684" y="129"/>
                </a:moveTo>
                <a:cubicBezTo>
                  <a:pt x="705" y="123"/>
                  <a:pt x="729" y="136"/>
                  <a:pt x="735" y="159"/>
                </a:cubicBezTo>
                <a:lnTo>
                  <a:pt x="757" y="243"/>
                </a:lnTo>
                <a:lnTo>
                  <a:pt x="753" y="243"/>
                </a:lnTo>
                <a:lnTo>
                  <a:pt x="698" y="212"/>
                </a:lnTo>
                <a:lnTo>
                  <a:pt x="705" y="210"/>
                </a:lnTo>
                <a:lnTo>
                  <a:pt x="694" y="170"/>
                </a:lnTo>
                <a:lnTo>
                  <a:pt x="654" y="181"/>
                </a:lnTo>
                <a:lnTo>
                  <a:pt x="655" y="188"/>
                </a:lnTo>
                <a:lnTo>
                  <a:pt x="604" y="158"/>
                </a:lnTo>
                <a:lnTo>
                  <a:pt x="602" y="151"/>
                </a:lnTo>
                <a:lnTo>
                  <a:pt x="684" y="129"/>
                </a:lnTo>
                <a:close/>
                <a:moveTo>
                  <a:pt x="885" y="243"/>
                </a:moveTo>
                <a:lnTo>
                  <a:pt x="801" y="243"/>
                </a:lnTo>
                <a:lnTo>
                  <a:pt x="776" y="148"/>
                </a:lnTo>
                <a:cubicBezTo>
                  <a:pt x="764" y="103"/>
                  <a:pt x="717" y="76"/>
                  <a:pt x="673" y="89"/>
                </a:cubicBezTo>
                <a:lnTo>
                  <a:pt x="544" y="123"/>
                </a:lnTo>
                <a:lnTo>
                  <a:pt x="371" y="23"/>
                </a:lnTo>
                <a:cubicBezTo>
                  <a:pt x="331" y="0"/>
                  <a:pt x="279" y="14"/>
                  <a:pt x="256" y="54"/>
                </a:cubicBezTo>
                <a:lnTo>
                  <a:pt x="147" y="243"/>
                </a:lnTo>
                <a:lnTo>
                  <a:pt x="126" y="243"/>
                </a:lnTo>
                <a:lnTo>
                  <a:pt x="42" y="243"/>
                </a:lnTo>
                <a:cubicBezTo>
                  <a:pt x="19" y="243"/>
                  <a:pt x="0" y="262"/>
                  <a:pt x="0" y="285"/>
                </a:cubicBezTo>
                <a:lnTo>
                  <a:pt x="0" y="370"/>
                </a:lnTo>
                <a:cubicBezTo>
                  <a:pt x="0" y="393"/>
                  <a:pt x="19" y="412"/>
                  <a:pt x="42" y="412"/>
                </a:cubicBezTo>
                <a:lnTo>
                  <a:pt x="84" y="412"/>
                </a:lnTo>
                <a:lnTo>
                  <a:pt x="84" y="875"/>
                </a:lnTo>
                <a:cubicBezTo>
                  <a:pt x="84" y="898"/>
                  <a:pt x="103" y="917"/>
                  <a:pt x="126" y="917"/>
                </a:cubicBezTo>
                <a:lnTo>
                  <a:pt x="801" y="917"/>
                </a:lnTo>
                <a:cubicBezTo>
                  <a:pt x="824" y="917"/>
                  <a:pt x="843" y="898"/>
                  <a:pt x="843" y="875"/>
                </a:cubicBezTo>
                <a:lnTo>
                  <a:pt x="843" y="412"/>
                </a:lnTo>
                <a:lnTo>
                  <a:pt x="885" y="412"/>
                </a:lnTo>
                <a:cubicBezTo>
                  <a:pt x="908" y="412"/>
                  <a:pt x="927" y="393"/>
                  <a:pt x="927" y="370"/>
                </a:cubicBezTo>
                <a:lnTo>
                  <a:pt x="927" y="285"/>
                </a:lnTo>
                <a:cubicBezTo>
                  <a:pt x="927" y="262"/>
                  <a:pt x="908" y="243"/>
                  <a:pt x="885" y="2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dirty="0">
              <a:solidFill>
                <a:srgbClr val="747993"/>
              </a:solidFill>
              <a:latin typeface="DM Sans" pitchFamily="2" charset="77"/>
            </a:endParaRPr>
          </a:p>
        </p:txBody>
      </p:sp>
      <p:sp>
        <p:nvSpPr>
          <p:cNvPr id="424" name="Freeform 364">
            <a:extLst>
              <a:ext uri="{FF2B5EF4-FFF2-40B4-BE49-F238E27FC236}">
                <a16:creationId xmlns:a16="http://schemas.microsoft.com/office/drawing/2014/main" id="{BCB8D9F3-70CD-4DD8-B5C1-A91134743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328" y="2942876"/>
            <a:ext cx="472393" cy="576758"/>
          </a:xfrm>
          <a:custGeom>
            <a:avLst/>
            <a:gdLst>
              <a:gd name="T0" fmla="*/ 379 w 760"/>
              <a:gd name="T1" fmla="*/ 256 h 928"/>
              <a:gd name="T2" fmla="*/ 379 w 760"/>
              <a:gd name="T3" fmla="*/ 379 h 928"/>
              <a:gd name="T4" fmla="*/ 464 w 760"/>
              <a:gd name="T5" fmla="*/ 885 h 928"/>
              <a:gd name="T6" fmla="*/ 43 w 760"/>
              <a:gd name="T7" fmla="*/ 843 h 928"/>
              <a:gd name="T8" fmla="*/ 85 w 760"/>
              <a:gd name="T9" fmla="*/ 253 h 928"/>
              <a:gd name="T10" fmla="*/ 337 w 760"/>
              <a:gd name="T11" fmla="*/ 379 h 928"/>
              <a:gd name="T12" fmla="*/ 505 w 760"/>
              <a:gd name="T13" fmla="*/ 422 h 928"/>
              <a:gd name="T14" fmla="*/ 85 w 760"/>
              <a:gd name="T15" fmla="*/ 211 h 928"/>
              <a:gd name="T16" fmla="*/ 0 w 760"/>
              <a:gd name="T17" fmla="*/ 843 h 928"/>
              <a:gd name="T18" fmla="*/ 464 w 760"/>
              <a:gd name="T19" fmla="*/ 927 h 928"/>
              <a:gd name="T20" fmla="*/ 548 w 760"/>
              <a:gd name="T21" fmla="*/ 379 h 928"/>
              <a:gd name="T22" fmla="*/ 85 w 760"/>
              <a:gd name="T23" fmla="*/ 211 h 928"/>
              <a:gd name="T24" fmla="*/ 590 w 760"/>
              <a:gd name="T25" fmla="*/ 46 h 928"/>
              <a:gd name="T26" fmla="*/ 590 w 760"/>
              <a:gd name="T27" fmla="*/ 169 h 928"/>
              <a:gd name="T28" fmla="*/ 295 w 760"/>
              <a:gd name="T29" fmla="*/ 0 h 928"/>
              <a:gd name="T30" fmla="*/ 211 w 760"/>
              <a:gd name="T31" fmla="*/ 147 h 928"/>
              <a:gd name="T32" fmla="*/ 253 w 760"/>
              <a:gd name="T33" fmla="*/ 147 h 928"/>
              <a:gd name="T34" fmla="*/ 295 w 760"/>
              <a:gd name="T35" fmla="*/ 42 h 928"/>
              <a:gd name="T36" fmla="*/ 548 w 760"/>
              <a:gd name="T37" fmla="*/ 169 h 928"/>
              <a:gd name="T38" fmla="*/ 716 w 760"/>
              <a:gd name="T39" fmla="*/ 211 h 928"/>
              <a:gd name="T40" fmla="*/ 674 w 760"/>
              <a:gd name="T41" fmla="*/ 674 h 928"/>
              <a:gd name="T42" fmla="*/ 590 w 760"/>
              <a:gd name="T43" fmla="*/ 695 h 928"/>
              <a:gd name="T44" fmla="*/ 674 w 760"/>
              <a:gd name="T45" fmla="*/ 716 h 928"/>
              <a:gd name="T46" fmla="*/ 759 w 760"/>
              <a:gd name="T47" fmla="*/ 169 h 928"/>
              <a:gd name="T48" fmla="*/ 127 w 760"/>
              <a:gd name="T49" fmla="*/ 527 h 928"/>
              <a:gd name="T50" fmla="*/ 400 w 760"/>
              <a:gd name="T51" fmla="*/ 548 h 928"/>
              <a:gd name="T52" fmla="*/ 400 w 760"/>
              <a:gd name="T53" fmla="*/ 506 h 928"/>
              <a:gd name="T54" fmla="*/ 127 w 760"/>
              <a:gd name="T55" fmla="*/ 527 h 928"/>
              <a:gd name="T56" fmla="*/ 232 w 760"/>
              <a:gd name="T57" fmla="*/ 422 h 928"/>
              <a:gd name="T58" fmla="*/ 232 w 760"/>
              <a:gd name="T59" fmla="*/ 379 h 928"/>
              <a:gd name="T60" fmla="*/ 127 w 760"/>
              <a:gd name="T61" fmla="*/ 401 h 928"/>
              <a:gd name="T62" fmla="*/ 400 w 760"/>
              <a:gd name="T63" fmla="*/ 632 h 928"/>
              <a:gd name="T64" fmla="*/ 127 w 760"/>
              <a:gd name="T65" fmla="*/ 653 h 928"/>
              <a:gd name="T66" fmla="*/ 400 w 760"/>
              <a:gd name="T67" fmla="*/ 674 h 928"/>
              <a:gd name="T68" fmla="*/ 400 w 760"/>
              <a:gd name="T69" fmla="*/ 632 h 928"/>
              <a:gd name="T70" fmla="*/ 148 w 760"/>
              <a:gd name="T71" fmla="*/ 758 h 928"/>
              <a:gd name="T72" fmla="*/ 148 w 760"/>
              <a:gd name="T73" fmla="*/ 801 h 928"/>
              <a:gd name="T74" fmla="*/ 337 w 760"/>
              <a:gd name="T75" fmla="*/ 779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60" h="928">
                <a:moveTo>
                  <a:pt x="379" y="379"/>
                </a:moveTo>
                <a:lnTo>
                  <a:pt x="379" y="256"/>
                </a:lnTo>
                <a:lnTo>
                  <a:pt x="489" y="379"/>
                </a:lnTo>
                <a:lnTo>
                  <a:pt x="379" y="379"/>
                </a:lnTo>
                <a:close/>
                <a:moveTo>
                  <a:pt x="505" y="843"/>
                </a:moveTo>
                <a:cubicBezTo>
                  <a:pt x="505" y="866"/>
                  <a:pt x="487" y="885"/>
                  <a:pt x="464" y="885"/>
                </a:cubicBezTo>
                <a:lnTo>
                  <a:pt x="85" y="885"/>
                </a:lnTo>
                <a:cubicBezTo>
                  <a:pt x="61" y="885"/>
                  <a:pt x="43" y="866"/>
                  <a:pt x="43" y="843"/>
                </a:cubicBezTo>
                <a:lnTo>
                  <a:pt x="43" y="295"/>
                </a:lnTo>
                <a:cubicBezTo>
                  <a:pt x="43" y="272"/>
                  <a:pt x="61" y="253"/>
                  <a:pt x="85" y="253"/>
                </a:cubicBezTo>
                <a:lnTo>
                  <a:pt x="337" y="253"/>
                </a:lnTo>
                <a:lnTo>
                  <a:pt x="337" y="379"/>
                </a:lnTo>
                <a:cubicBezTo>
                  <a:pt x="337" y="403"/>
                  <a:pt x="356" y="422"/>
                  <a:pt x="379" y="422"/>
                </a:cubicBezTo>
                <a:lnTo>
                  <a:pt x="505" y="422"/>
                </a:lnTo>
                <a:lnTo>
                  <a:pt x="505" y="843"/>
                </a:lnTo>
                <a:close/>
                <a:moveTo>
                  <a:pt x="85" y="211"/>
                </a:moveTo>
                <a:cubicBezTo>
                  <a:pt x="38" y="211"/>
                  <a:pt x="0" y="249"/>
                  <a:pt x="0" y="295"/>
                </a:cubicBezTo>
                <a:lnTo>
                  <a:pt x="0" y="843"/>
                </a:lnTo>
                <a:cubicBezTo>
                  <a:pt x="0" y="889"/>
                  <a:pt x="38" y="927"/>
                  <a:pt x="85" y="927"/>
                </a:cubicBezTo>
                <a:lnTo>
                  <a:pt x="464" y="927"/>
                </a:lnTo>
                <a:cubicBezTo>
                  <a:pt x="510" y="927"/>
                  <a:pt x="548" y="889"/>
                  <a:pt x="548" y="843"/>
                </a:cubicBezTo>
                <a:lnTo>
                  <a:pt x="548" y="379"/>
                </a:lnTo>
                <a:lnTo>
                  <a:pt x="400" y="211"/>
                </a:lnTo>
                <a:lnTo>
                  <a:pt x="85" y="211"/>
                </a:lnTo>
                <a:close/>
                <a:moveTo>
                  <a:pt x="590" y="169"/>
                </a:moveTo>
                <a:lnTo>
                  <a:pt x="590" y="46"/>
                </a:lnTo>
                <a:lnTo>
                  <a:pt x="700" y="169"/>
                </a:lnTo>
                <a:lnTo>
                  <a:pt x="590" y="169"/>
                </a:lnTo>
                <a:close/>
                <a:moveTo>
                  <a:pt x="611" y="0"/>
                </a:moveTo>
                <a:lnTo>
                  <a:pt x="295" y="0"/>
                </a:lnTo>
                <a:cubicBezTo>
                  <a:pt x="249" y="0"/>
                  <a:pt x="211" y="38"/>
                  <a:pt x="211" y="84"/>
                </a:cubicBezTo>
                <a:lnTo>
                  <a:pt x="211" y="147"/>
                </a:lnTo>
                <a:cubicBezTo>
                  <a:pt x="211" y="159"/>
                  <a:pt x="221" y="169"/>
                  <a:pt x="232" y="169"/>
                </a:cubicBezTo>
                <a:cubicBezTo>
                  <a:pt x="244" y="169"/>
                  <a:pt x="253" y="159"/>
                  <a:pt x="253" y="147"/>
                </a:cubicBezTo>
                <a:lnTo>
                  <a:pt x="253" y="84"/>
                </a:lnTo>
                <a:cubicBezTo>
                  <a:pt x="253" y="61"/>
                  <a:pt x="272" y="42"/>
                  <a:pt x="295" y="42"/>
                </a:cubicBezTo>
                <a:lnTo>
                  <a:pt x="548" y="42"/>
                </a:lnTo>
                <a:lnTo>
                  <a:pt x="548" y="169"/>
                </a:lnTo>
                <a:cubicBezTo>
                  <a:pt x="548" y="192"/>
                  <a:pt x="567" y="211"/>
                  <a:pt x="590" y="211"/>
                </a:cubicBezTo>
                <a:lnTo>
                  <a:pt x="716" y="211"/>
                </a:lnTo>
                <a:lnTo>
                  <a:pt x="716" y="632"/>
                </a:lnTo>
                <a:cubicBezTo>
                  <a:pt x="716" y="655"/>
                  <a:pt x="698" y="674"/>
                  <a:pt x="674" y="674"/>
                </a:cubicBezTo>
                <a:lnTo>
                  <a:pt x="611" y="674"/>
                </a:lnTo>
                <a:cubicBezTo>
                  <a:pt x="600" y="674"/>
                  <a:pt x="590" y="684"/>
                  <a:pt x="590" y="695"/>
                </a:cubicBezTo>
                <a:cubicBezTo>
                  <a:pt x="590" y="707"/>
                  <a:pt x="600" y="716"/>
                  <a:pt x="611" y="716"/>
                </a:cubicBezTo>
                <a:lnTo>
                  <a:pt x="674" y="716"/>
                </a:lnTo>
                <a:cubicBezTo>
                  <a:pt x="721" y="716"/>
                  <a:pt x="759" y="679"/>
                  <a:pt x="759" y="632"/>
                </a:cubicBezTo>
                <a:lnTo>
                  <a:pt x="759" y="169"/>
                </a:lnTo>
                <a:lnTo>
                  <a:pt x="611" y="0"/>
                </a:lnTo>
                <a:close/>
                <a:moveTo>
                  <a:pt x="127" y="527"/>
                </a:moveTo>
                <a:cubicBezTo>
                  <a:pt x="127" y="538"/>
                  <a:pt x="136" y="548"/>
                  <a:pt x="148" y="548"/>
                </a:cubicBezTo>
                <a:lnTo>
                  <a:pt x="400" y="548"/>
                </a:lnTo>
                <a:cubicBezTo>
                  <a:pt x="412" y="548"/>
                  <a:pt x="422" y="538"/>
                  <a:pt x="422" y="527"/>
                </a:cubicBezTo>
                <a:cubicBezTo>
                  <a:pt x="422" y="515"/>
                  <a:pt x="412" y="506"/>
                  <a:pt x="400" y="506"/>
                </a:cubicBezTo>
                <a:lnTo>
                  <a:pt x="148" y="506"/>
                </a:lnTo>
                <a:cubicBezTo>
                  <a:pt x="136" y="506"/>
                  <a:pt x="127" y="515"/>
                  <a:pt x="127" y="527"/>
                </a:cubicBezTo>
                <a:close/>
                <a:moveTo>
                  <a:pt x="148" y="422"/>
                </a:moveTo>
                <a:lnTo>
                  <a:pt x="232" y="422"/>
                </a:lnTo>
                <a:cubicBezTo>
                  <a:pt x="244" y="422"/>
                  <a:pt x="253" y="412"/>
                  <a:pt x="253" y="401"/>
                </a:cubicBezTo>
                <a:cubicBezTo>
                  <a:pt x="253" y="389"/>
                  <a:pt x="244" y="379"/>
                  <a:pt x="232" y="379"/>
                </a:cubicBezTo>
                <a:lnTo>
                  <a:pt x="148" y="379"/>
                </a:lnTo>
                <a:cubicBezTo>
                  <a:pt x="136" y="379"/>
                  <a:pt x="127" y="389"/>
                  <a:pt x="127" y="401"/>
                </a:cubicBezTo>
                <a:cubicBezTo>
                  <a:pt x="127" y="412"/>
                  <a:pt x="136" y="422"/>
                  <a:pt x="148" y="422"/>
                </a:cubicBezTo>
                <a:close/>
                <a:moveTo>
                  <a:pt x="400" y="632"/>
                </a:moveTo>
                <a:lnTo>
                  <a:pt x="148" y="632"/>
                </a:lnTo>
                <a:cubicBezTo>
                  <a:pt x="136" y="632"/>
                  <a:pt x="127" y="642"/>
                  <a:pt x="127" y="653"/>
                </a:cubicBezTo>
                <a:cubicBezTo>
                  <a:pt x="127" y="665"/>
                  <a:pt x="136" y="674"/>
                  <a:pt x="148" y="674"/>
                </a:cubicBezTo>
                <a:lnTo>
                  <a:pt x="400" y="674"/>
                </a:lnTo>
                <a:cubicBezTo>
                  <a:pt x="412" y="674"/>
                  <a:pt x="422" y="665"/>
                  <a:pt x="422" y="653"/>
                </a:cubicBezTo>
                <a:cubicBezTo>
                  <a:pt x="422" y="642"/>
                  <a:pt x="412" y="632"/>
                  <a:pt x="400" y="632"/>
                </a:cubicBezTo>
                <a:close/>
                <a:moveTo>
                  <a:pt x="316" y="758"/>
                </a:moveTo>
                <a:lnTo>
                  <a:pt x="148" y="758"/>
                </a:lnTo>
                <a:cubicBezTo>
                  <a:pt x="136" y="758"/>
                  <a:pt x="127" y="768"/>
                  <a:pt x="127" y="779"/>
                </a:cubicBezTo>
                <a:cubicBezTo>
                  <a:pt x="127" y="791"/>
                  <a:pt x="136" y="801"/>
                  <a:pt x="148" y="801"/>
                </a:cubicBezTo>
                <a:lnTo>
                  <a:pt x="316" y="801"/>
                </a:lnTo>
                <a:cubicBezTo>
                  <a:pt x="328" y="801"/>
                  <a:pt x="337" y="791"/>
                  <a:pt x="337" y="779"/>
                </a:cubicBezTo>
                <a:cubicBezTo>
                  <a:pt x="337" y="768"/>
                  <a:pt x="328" y="758"/>
                  <a:pt x="316" y="7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dirty="0">
              <a:solidFill>
                <a:srgbClr val="747993"/>
              </a:solidFill>
              <a:latin typeface="DM Sans" pitchFamily="2" charset="77"/>
            </a:endParaRPr>
          </a:p>
        </p:txBody>
      </p:sp>
      <p:sp>
        <p:nvSpPr>
          <p:cNvPr id="425" name="Freeform 365">
            <a:extLst>
              <a:ext uri="{FF2B5EF4-FFF2-40B4-BE49-F238E27FC236}">
                <a16:creationId xmlns:a16="http://schemas.microsoft.com/office/drawing/2014/main" id="{AFA36FBF-08FF-48B3-85B5-AAE5162BC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4991" y="2898807"/>
            <a:ext cx="576759" cy="576758"/>
          </a:xfrm>
          <a:custGeom>
            <a:avLst/>
            <a:gdLst>
              <a:gd name="T0" fmla="*/ 862 w 927"/>
              <a:gd name="T1" fmla="*/ 371 h 928"/>
              <a:gd name="T2" fmla="*/ 736 w 927"/>
              <a:gd name="T3" fmla="*/ 317 h 928"/>
              <a:gd name="T4" fmla="*/ 698 w 927"/>
              <a:gd name="T5" fmla="*/ 295 h 928"/>
              <a:gd name="T6" fmla="*/ 557 w 927"/>
              <a:gd name="T7" fmla="*/ 365 h 928"/>
              <a:gd name="T8" fmla="*/ 474 w 927"/>
              <a:gd name="T9" fmla="*/ 475 h 928"/>
              <a:gd name="T10" fmla="*/ 387 w 927"/>
              <a:gd name="T11" fmla="*/ 473 h 928"/>
              <a:gd name="T12" fmla="*/ 338 w 927"/>
              <a:gd name="T13" fmla="*/ 623 h 928"/>
              <a:gd name="T14" fmla="*/ 357 w 927"/>
              <a:gd name="T15" fmla="*/ 758 h 928"/>
              <a:gd name="T16" fmla="*/ 294 w 927"/>
              <a:gd name="T17" fmla="*/ 819 h 928"/>
              <a:gd name="T18" fmla="*/ 84 w 927"/>
              <a:gd name="T19" fmla="*/ 885 h 928"/>
              <a:gd name="T20" fmla="*/ 42 w 927"/>
              <a:gd name="T21" fmla="*/ 485 h 928"/>
              <a:gd name="T22" fmla="*/ 114 w 927"/>
              <a:gd name="T23" fmla="*/ 454 h 928"/>
              <a:gd name="T24" fmla="*/ 222 w 927"/>
              <a:gd name="T25" fmla="*/ 369 h 928"/>
              <a:gd name="T26" fmla="*/ 287 w 927"/>
              <a:gd name="T27" fmla="*/ 400 h 928"/>
              <a:gd name="T28" fmla="*/ 392 w 927"/>
              <a:gd name="T29" fmla="*/ 305 h 928"/>
              <a:gd name="T30" fmla="*/ 369 w 927"/>
              <a:gd name="T31" fmla="*/ 222 h 928"/>
              <a:gd name="T32" fmla="*/ 454 w 927"/>
              <a:gd name="T33" fmla="*/ 114 h 928"/>
              <a:gd name="T34" fmla="*/ 484 w 927"/>
              <a:gd name="T35" fmla="*/ 42 h 928"/>
              <a:gd name="T36" fmla="*/ 885 w 927"/>
              <a:gd name="T37" fmla="*/ 84 h 928"/>
              <a:gd name="T38" fmla="*/ 885 w 927"/>
              <a:gd name="T39" fmla="*/ 541 h 928"/>
              <a:gd name="T40" fmla="*/ 506 w 927"/>
              <a:gd name="T41" fmla="*/ 758 h 928"/>
              <a:gd name="T42" fmla="*/ 356 w 927"/>
              <a:gd name="T43" fmla="*/ 885 h 928"/>
              <a:gd name="T44" fmla="*/ 377 w 927"/>
              <a:gd name="T45" fmla="*/ 795 h 928"/>
              <a:gd name="T46" fmla="*/ 411 w 927"/>
              <a:gd name="T47" fmla="*/ 665 h 928"/>
              <a:gd name="T48" fmla="*/ 368 w 927"/>
              <a:gd name="T49" fmla="*/ 593 h 928"/>
              <a:gd name="T50" fmla="*/ 419 w 927"/>
              <a:gd name="T51" fmla="*/ 503 h 928"/>
              <a:gd name="T52" fmla="*/ 504 w 927"/>
              <a:gd name="T53" fmla="*/ 504 h 928"/>
              <a:gd name="T54" fmla="*/ 600 w 927"/>
              <a:gd name="T55" fmla="*/ 410 h 928"/>
              <a:gd name="T56" fmla="*/ 599 w 927"/>
              <a:gd name="T57" fmla="*/ 365 h 928"/>
              <a:gd name="T58" fmla="*/ 722 w 927"/>
              <a:gd name="T59" fmla="*/ 378 h 928"/>
              <a:gd name="T60" fmla="*/ 758 w 927"/>
              <a:gd name="T61" fmla="*/ 399 h 928"/>
              <a:gd name="T62" fmla="*/ 885 w 927"/>
              <a:gd name="T63" fmla="*/ 406 h 928"/>
              <a:gd name="T64" fmla="*/ 885 w 927"/>
              <a:gd name="T65" fmla="*/ 664 h 928"/>
              <a:gd name="T66" fmla="*/ 758 w 927"/>
              <a:gd name="T67" fmla="*/ 674 h 928"/>
              <a:gd name="T68" fmla="*/ 585 w 927"/>
              <a:gd name="T69" fmla="*/ 639 h 928"/>
              <a:gd name="T70" fmla="*/ 885 w 927"/>
              <a:gd name="T71" fmla="*/ 591 h 928"/>
              <a:gd name="T72" fmla="*/ 885 w 927"/>
              <a:gd name="T73" fmla="*/ 843 h 928"/>
              <a:gd name="T74" fmla="*/ 779 w 927"/>
              <a:gd name="T75" fmla="*/ 885 h 928"/>
              <a:gd name="T76" fmla="*/ 843 w 927"/>
              <a:gd name="T77" fmla="*/ 758 h 928"/>
              <a:gd name="T78" fmla="*/ 885 w 927"/>
              <a:gd name="T79" fmla="*/ 713 h 928"/>
              <a:gd name="T80" fmla="*/ 716 w 927"/>
              <a:gd name="T81" fmla="*/ 758 h 928"/>
              <a:gd name="T82" fmla="*/ 800 w 927"/>
              <a:gd name="T83" fmla="*/ 758 h 928"/>
              <a:gd name="T84" fmla="*/ 716 w 927"/>
              <a:gd name="T85" fmla="*/ 758 h 928"/>
              <a:gd name="T86" fmla="*/ 590 w 927"/>
              <a:gd name="T87" fmla="*/ 885 h 928"/>
              <a:gd name="T88" fmla="*/ 565 w 927"/>
              <a:gd name="T89" fmla="*/ 675 h 928"/>
              <a:gd name="T90" fmla="*/ 674 w 927"/>
              <a:gd name="T91" fmla="*/ 758 h 928"/>
              <a:gd name="T92" fmla="*/ 737 w 927"/>
              <a:gd name="T93" fmla="*/ 885 h 928"/>
              <a:gd name="T94" fmla="*/ 230 w 927"/>
              <a:gd name="T95" fmla="*/ 42 h 928"/>
              <a:gd name="T96" fmla="*/ 442 w 927"/>
              <a:gd name="T97" fmla="*/ 73 h 928"/>
              <a:gd name="T98" fmla="*/ 368 w 927"/>
              <a:gd name="T99" fmla="*/ 114 h 928"/>
              <a:gd name="T100" fmla="*/ 333 w 927"/>
              <a:gd name="T101" fmla="*/ 244 h 928"/>
              <a:gd name="T102" fmla="*/ 282 w 927"/>
              <a:gd name="T103" fmla="*/ 356 h 928"/>
              <a:gd name="T104" fmla="*/ 222 w 927"/>
              <a:gd name="T105" fmla="*/ 327 h 928"/>
              <a:gd name="T106" fmla="*/ 114 w 927"/>
              <a:gd name="T107" fmla="*/ 368 h 928"/>
              <a:gd name="T108" fmla="*/ 73 w 927"/>
              <a:gd name="T109" fmla="*/ 442 h 928"/>
              <a:gd name="T110" fmla="*/ 42 w 927"/>
              <a:gd name="T111" fmla="*/ 443 h 928"/>
              <a:gd name="T112" fmla="*/ 42 w 927"/>
              <a:gd name="T113" fmla="*/ 84 h 928"/>
              <a:gd name="T114" fmla="*/ 188 w 927"/>
              <a:gd name="T115" fmla="*/ 42 h 928"/>
              <a:gd name="T116" fmla="*/ 42 w 927"/>
              <a:gd name="T117" fmla="*/ 84 h 928"/>
              <a:gd name="T118" fmla="*/ 84 w 927"/>
              <a:gd name="T119" fmla="*/ 0 h 928"/>
              <a:gd name="T120" fmla="*/ 0 w 927"/>
              <a:gd name="T121" fmla="*/ 843 h 928"/>
              <a:gd name="T122" fmla="*/ 843 w 927"/>
              <a:gd name="T123" fmla="*/ 927 h 928"/>
              <a:gd name="T124" fmla="*/ 926 w 927"/>
              <a:gd name="T125" fmla="*/ 84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27" h="928">
                <a:moveTo>
                  <a:pt x="885" y="347"/>
                </a:moveTo>
                <a:lnTo>
                  <a:pt x="862" y="371"/>
                </a:lnTo>
                <a:cubicBezTo>
                  <a:pt x="828" y="361"/>
                  <a:pt x="793" y="357"/>
                  <a:pt x="758" y="357"/>
                </a:cubicBezTo>
                <a:lnTo>
                  <a:pt x="736" y="317"/>
                </a:lnTo>
                <a:cubicBezTo>
                  <a:pt x="731" y="309"/>
                  <a:pt x="726" y="302"/>
                  <a:pt x="718" y="298"/>
                </a:cubicBezTo>
                <a:cubicBezTo>
                  <a:pt x="712" y="294"/>
                  <a:pt x="706" y="293"/>
                  <a:pt x="698" y="295"/>
                </a:cubicBezTo>
                <a:lnTo>
                  <a:pt x="578" y="327"/>
                </a:lnTo>
                <a:cubicBezTo>
                  <a:pt x="562" y="331"/>
                  <a:pt x="558" y="349"/>
                  <a:pt x="557" y="365"/>
                </a:cubicBezTo>
                <a:lnTo>
                  <a:pt x="558" y="411"/>
                </a:lnTo>
                <a:cubicBezTo>
                  <a:pt x="528" y="428"/>
                  <a:pt x="500" y="450"/>
                  <a:pt x="474" y="475"/>
                </a:cubicBezTo>
                <a:lnTo>
                  <a:pt x="430" y="462"/>
                </a:lnTo>
                <a:cubicBezTo>
                  <a:pt x="415" y="457"/>
                  <a:pt x="396" y="459"/>
                  <a:pt x="387" y="473"/>
                </a:cubicBezTo>
                <a:lnTo>
                  <a:pt x="326" y="580"/>
                </a:lnTo>
                <a:cubicBezTo>
                  <a:pt x="317" y="595"/>
                  <a:pt x="327" y="611"/>
                  <a:pt x="338" y="623"/>
                </a:cubicBezTo>
                <a:lnTo>
                  <a:pt x="370" y="654"/>
                </a:lnTo>
                <a:cubicBezTo>
                  <a:pt x="361" y="689"/>
                  <a:pt x="357" y="724"/>
                  <a:pt x="357" y="758"/>
                </a:cubicBezTo>
                <a:lnTo>
                  <a:pt x="317" y="781"/>
                </a:lnTo>
                <a:cubicBezTo>
                  <a:pt x="303" y="789"/>
                  <a:pt x="290" y="802"/>
                  <a:pt x="294" y="819"/>
                </a:cubicBezTo>
                <a:lnTo>
                  <a:pt x="312" y="885"/>
                </a:lnTo>
                <a:lnTo>
                  <a:pt x="84" y="885"/>
                </a:lnTo>
                <a:cubicBezTo>
                  <a:pt x="61" y="885"/>
                  <a:pt x="42" y="866"/>
                  <a:pt x="42" y="843"/>
                </a:cubicBezTo>
                <a:lnTo>
                  <a:pt x="42" y="485"/>
                </a:lnTo>
                <a:lnTo>
                  <a:pt x="83" y="485"/>
                </a:lnTo>
                <a:cubicBezTo>
                  <a:pt x="100" y="485"/>
                  <a:pt x="109" y="469"/>
                  <a:pt x="114" y="454"/>
                </a:cubicBezTo>
                <a:lnTo>
                  <a:pt x="125" y="409"/>
                </a:lnTo>
                <a:cubicBezTo>
                  <a:pt x="160" y="399"/>
                  <a:pt x="192" y="386"/>
                  <a:pt x="222" y="369"/>
                </a:cubicBezTo>
                <a:lnTo>
                  <a:pt x="262" y="393"/>
                </a:lnTo>
                <a:cubicBezTo>
                  <a:pt x="270" y="397"/>
                  <a:pt x="278" y="400"/>
                  <a:pt x="287" y="400"/>
                </a:cubicBezTo>
                <a:cubicBezTo>
                  <a:pt x="293" y="400"/>
                  <a:pt x="299" y="398"/>
                  <a:pt x="305" y="393"/>
                </a:cubicBezTo>
                <a:lnTo>
                  <a:pt x="392" y="305"/>
                </a:lnTo>
                <a:cubicBezTo>
                  <a:pt x="405" y="293"/>
                  <a:pt x="400" y="275"/>
                  <a:pt x="392" y="262"/>
                </a:cubicBezTo>
                <a:lnTo>
                  <a:pt x="369" y="222"/>
                </a:lnTo>
                <a:cubicBezTo>
                  <a:pt x="386" y="192"/>
                  <a:pt x="400" y="160"/>
                  <a:pt x="409" y="125"/>
                </a:cubicBezTo>
                <a:lnTo>
                  <a:pt x="454" y="114"/>
                </a:lnTo>
                <a:cubicBezTo>
                  <a:pt x="469" y="109"/>
                  <a:pt x="484" y="100"/>
                  <a:pt x="484" y="83"/>
                </a:cubicBezTo>
                <a:lnTo>
                  <a:pt x="484" y="42"/>
                </a:lnTo>
                <a:lnTo>
                  <a:pt x="843" y="42"/>
                </a:lnTo>
                <a:cubicBezTo>
                  <a:pt x="866" y="42"/>
                  <a:pt x="885" y="61"/>
                  <a:pt x="885" y="84"/>
                </a:cubicBezTo>
                <a:lnTo>
                  <a:pt x="885" y="347"/>
                </a:lnTo>
                <a:close/>
                <a:moveTo>
                  <a:pt x="885" y="541"/>
                </a:moveTo>
                <a:cubicBezTo>
                  <a:pt x="847" y="519"/>
                  <a:pt x="805" y="506"/>
                  <a:pt x="758" y="506"/>
                </a:cubicBezTo>
                <a:cubicBezTo>
                  <a:pt x="619" y="506"/>
                  <a:pt x="506" y="619"/>
                  <a:pt x="506" y="758"/>
                </a:cubicBezTo>
                <a:cubicBezTo>
                  <a:pt x="506" y="805"/>
                  <a:pt x="518" y="848"/>
                  <a:pt x="540" y="885"/>
                </a:cubicBezTo>
                <a:lnTo>
                  <a:pt x="356" y="885"/>
                </a:lnTo>
                <a:lnTo>
                  <a:pt x="338" y="817"/>
                </a:lnTo>
                <a:lnTo>
                  <a:pt x="377" y="795"/>
                </a:lnTo>
                <a:cubicBezTo>
                  <a:pt x="391" y="788"/>
                  <a:pt x="399" y="774"/>
                  <a:pt x="399" y="758"/>
                </a:cubicBezTo>
                <a:cubicBezTo>
                  <a:pt x="399" y="727"/>
                  <a:pt x="403" y="695"/>
                  <a:pt x="411" y="665"/>
                </a:cubicBezTo>
                <a:cubicBezTo>
                  <a:pt x="415" y="651"/>
                  <a:pt x="411" y="635"/>
                  <a:pt x="400" y="624"/>
                </a:cubicBezTo>
                <a:lnTo>
                  <a:pt x="368" y="593"/>
                </a:lnTo>
                <a:cubicBezTo>
                  <a:pt x="367" y="593"/>
                  <a:pt x="367" y="593"/>
                  <a:pt x="367" y="593"/>
                </a:cubicBezTo>
                <a:lnTo>
                  <a:pt x="419" y="503"/>
                </a:lnTo>
                <a:lnTo>
                  <a:pt x="463" y="515"/>
                </a:lnTo>
                <a:cubicBezTo>
                  <a:pt x="477" y="519"/>
                  <a:pt x="493" y="515"/>
                  <a:pt x="504" y="504"/>
                </a:cubicBezTo>
                <a:cubicBezTo>
                  <a:pt x="526" y="482"/>
                  <a:pt x="551" y="463"/>
                  <a:pt x="578" y="447"/>
                </a:cubicBezTo>
                <a:cubicBezTo>
                  <a:pt x="592" y="440"/>
                  <a:pt x="600" y="426"/>
                  <a:pt x="600" y="410"/>
                </a:cubicBezTo>
                <a:lnTo>
                  <a:pt x="599" y="366"/>
                </a:lnTo>
                <a:lnTo>
                  <a:pt x="599" y="365"/>
                </a:lnTo>
                <a:lnTo>
                  <a:pt x="700" y="338"/>
                </a:lnTo>
                <a:lnTo>
                  <a:pt x="722" y="378"/>
                </a:lnTo>
                <a:cubicBezTo>
                  <a:pt x="725" y="385"/>
                  <a:pt x="731" y="390"/>
                  <a:pt x="737" y="394"/>
                </a:cubicBezTo>
                <a:cubicBezTo>
                  <a:pt x="743" y="398"/>
                  <a:pt x="751" y="399"/>
                  <a:pt x="758" y="399"/>
                </a:cubicBezTo>
                <a:cubicBezTo>
                  <a:pt x="789" y="399"/>
                  <a:pt x="821" y="404"/>
                  <a:pt x="851" y="412"/>
                </a:cubicBezTo>
                <a:cubicBezTo>
                  <a:pt x="863" y="415"/>
                  <a:pt x="874" y="413"/>
                  <a:pt x="885" y="406"/>
                </a:cubicBezTo>
                <a:lnTo>
                  <a:pt x="885" y="541"/>
                </a:lnTo>
                <a:close/>
                <a:moveTo>
                  <a:pt x="885" y="664"/>
                </a:moveTo>
                <a:lnTo>
                  <a:pt x="819" y="700"/>
                </a:lnTo>
                <a:cubicBezTo>
                  <a:pt x="803" y="684"/>
                  <a:pt x="782" y="674"/>
                  <a:pt x="758" y="674"/>
                </a:cubicBezTo>
                <a:cubicBezTo>
                  <a:pt x="734" y="674"/>
                  <a:pt x="712" y="684"/>
                  <a:pt x="697" y="700"/>
                </a:cubicBezTo>
                <a:lnTo>
                  <a:pt x="585" y="639"/>
                </a:lnTo>
                <a:cubicBezTo>
                  <a:pt x="624" y="583"/>
                  <a:pt x="687" y="548"/>
                  <a:pt x="758" y="548"/>
                </a:cubicBezTo>
                <a:cubicBezTo>
                  <a:pt x="806" y="548"/>
                  <a:pt x="849" y="564"/>
                  <a:pt x="885" y="591"/>
                </a:cubicBezTo>
                <a:lnTo>
                  <a:pt x="885" y="664"/>
                </a:lnTo>
                <a:close/>
                <a:moveTo>
                  <a:pt x="885" y="843"/>
                </a:moveTo>
                <a:cubicBezTo>
                  <a:pt x="885" y="866"/>
                  <a:pt x="866" y="885"/>
                  <a:pt x="843" y="885"/>
                </a:cubicBezTo>
                <a:lnTo>
                  <a:pt x="779" y="885"/>
                </a:lnTo>
                <a:lnTo>
                  <a:pt x="779" y="840"/>
                </a:lnTo>
                <a:cubicBezTo>
                  <a:pt x="816" y="831"/>
                  <a:pt x="843" y="797"/>
                  <a:pt x="843" y="758"/>
                </a:cubicBezTo>
                <a:cubicBezTo>
                  <a:pt x="843" y="751"/>
                  <a:pt x="841" y="744"/>
                  <a:pt x="839" y="738"/>
                </a:cubicBezTo>
                <a:lnTo>
                  <a:pt x="885" y="713"/>
                </a:lnTo>
                <a:lnTo>
                  <a:pt x="885" y="843"/>
                </a:lnTo>
                <a:close/>
                <a:moveTo>
                  <a:pt x="716" y="758"/>
                </a:moveTo>
                <a:cubicBezTo>
                  <a:pt x="716" y="735"/>
                  <a:pt x="735" y="716"/>
                  <a:pt x="758" y="716"/>
                </a:cubicBezTo>
                <a:cubicBezTo>
                  <a:pt x="781" y="716"/>
                  <a:pt x="800" y="735"/>
                  <a:pt x="800" y="758"/>
                </a:cubicBezTo>
                <a:cubicBezTo>
                  <a:pt x="800" y="782"/>
                  <a:pt x="781" y="801"/>
                  <a:pt x="758" y="801"/>
                </a:cubicBezTo>
                <a:cubicBezTo>
                  <a:pt x="735" y="801"/>
                  <a:pt x="716" y="782"/>
                  <a:pt x="716" y="758"/>
                </a:cubicBezTo>
                <a:close/>
                <a:moveTo>
                  <a:pt x="737" y="885"/>
                </a:moveTo>
                <a:lnTo>
                  <a:pt x="590" y="885"/>
                </a:lnTo>
                <a:cubicBezTo>
                  <a:pt x="564" y="849"/>
                  <a:pt x="548" y="806"/>
                  <a:pt x="548" y="758"/>
                </a:cubicBezTo>
                <a:cubicBezTo>
                  <a:pt x="548" y="729"/>
                  <a:pt x="554" y="701"/>
                  <a:pt x="565" y="675"/>
                </a:cubicBezTo>
                <a:lnTo>
                  <a:pt x="677" y="738"/>
                </a:lnTo>
                <a:cubicBezTo>
                  <a:pt x="675" y="744"/>
                  <a:pt x="674" y="751"/>
                  <a:pt x="674" y="758"/>
                </a:cubicBezTo>
                <a:cubicBezTo>
                  <a:pt x="674" y="797"/>
                  <a:pt x="701" y="831"/>
                  <a:pt x="737" y="840"/>
                </a:cubicBezTo>
                <a:lnTo>
                  <a:pt x="737" y="885"/>
                </a:lnTo>
                <a:close/>
                <a:moveTo>
                  <a:pt x="42" y="231"/>
                </a:moveTo>
                <a:cubicBezTo>
                  <a:pt x="142" y="221"/>
                  <a:pt x="220" y="142"/>
                  <a:pt x="230" y="42"/>
                </a:cubicBezTo>
                <a:lnTo>
                  <a:pt x="442" y="42"/>
                </a:lnTo>
                <a:lnTo>
                  <a:pt x="442" y="73"/>
                </a:lnTo>
                <a:lnTo>
                  <a:pt x="398" y="84"/>
                </a:lnTo>
                <a:cubicBezTo>
                  <a:pt x="384" y="88"/>
                  <a:pt x="372" y="100"/>
                  <a:pt x="368" y="114"/>
                </a:cubicBezTo>
                <a:cubicBezTo>
                  <a:pt x="360" y="145"/>
                  <a:pt x="348" y="174"/>
                  <a:pt x="333" y="201"/>
                </a:cubicBezTo>
                <a:cubicBezTo>
                  <a:pt x="325" y="214"/>
                  <a:pt x="325" y="231"/>
                  <a:pt x="333" y="244"/>
                </a:cubicBezTo>
                <a:lnTo>
                  <a:pt x="356" y="283"/>
                </a:lnTo>
                <a:lnTo>
                  <a:pt x="282" y="356"/>
                </a:lnTo>
                <a:lnTo>
                  <a:pt x="243" y="333"/>
                </a:lnTo>
                <a:cubicBezTo>
                  <a:pt x="236" y="329"/>
                  <a:pt x="229" y="327"/>
                  <a:pt x="222" y="327"/>
                </a:cubicBezTo>
                <a:cubicBezTo>
                  <a:pt x="214" y="327"/>
                  <a:pt x="207" y="329"/>
                  <a:pt x="200" y="332"/>
                </a:cubicBezTo>
                <a:cubicBezTo>
                  <a:pt x="173" y="348"/>
                  <a:pt x="144" y="360"/>
                  <a:pt x="114" y="368"/>
                </a:cubicBezTo>
                <a:cubicBezTo>
                  <a:pt x="99" y="372"/>
                  <a:pt x="88" y="383"/>
                  <a:pt x="84" y="399"/>
                </a:cubicBezTo>
                <a:lnTo>
                  <a:pt x="73" y="442"/>
                </a:lnTo>
                <a:lnTo>
                  <a:pt x="73" y="443"/>
                </a:lnTo>
                <a:lnTo>
                  <a:pt x="42" y="443"/>
                </a:lnTo>
                <a:lnTo>
                  <a:pt x="42" y="231"/>
                </a:lnTo>
                <a:close/>
                <a:moveTo>
                  <a:pt x="42" y="84"/>
                </a:moveTo>
                <a:cubicBezTo>
                  <a:pt x="42" y="61"/>
                  <a:pt x="61" y="42"/>
                  <a:pt x="84" y="42"/>
                </a:cubicBezTo>
                <a:lnTo>
                  <a:pt x="188" y="42"/>
                </a:lnTo>
                <a:cubicBezTo>
                  <a:pt x="178" y="119"/>
                  <a:pt x="118" y="179"/>
                  <a:pt x="42" y="188"/>
                </a:cubicBezTo>
                <a:lnTo>
                  <a:pt x="42" y="84"/>
                </a:lnTo>
                <a:close/>
                <a:moveTo>
                  <a:pt x="843" y="0"/>
                </a:moveTo>
                <a:lnTo>
                  <a:pt x="84" y="0"/>
                </a:lnTo>
                <a:cubicBezTo>
                  <a:pt x="38" y="0"/>
                  <a:pt x="0" y="38"/>
                  <a:pt x="0" y="84"/>
                </a:cubicBezTo>
                <a:lnTo>
                  <a:pt x="0" y="843"/>
                </a:lnTo>
                <a:cubicBezTo>
                  <a:pt x="0" y="889"/>
                  <a:pt x="38" y="927"/>
                  <a:pt x="84" y="927"/>
                </a:cubicBezTo>
                <a:lnTo>
                  <a:pt x="843" y="927"/>
                </a:lnTo>
                <a:cubicBezTo>
                  <a:pt x="889" y="927"/>
                  <a:pt x="926" y="889"/>
                  <a:pt x="926" y="843"/>
                </a:cubicBezTo>
                <a:lnTo>
                  <a:pt x="926" y="84"/>
                </a:lnTo>
                <a:cubicBezTo>
                  <a:pt x="926" y="38"/>
                  <a:pt x="889" y="0"/>
                  <a:pt x="843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70C5D9"/>
            </a:solidFill>
          </a:ln>
          <a:effectLst/>
        </p:spPr>
        <p:txBody>
          <a:bodyPr wrap="none" anchor="ctr"/>
          <a:lstStyle/>
          <a:p>
            <a:pPr defTabSz="914217"/>
            <a:endParaRPr lang="en-US" dirty="0">
              <a:solidFill>
                <a:srgbClr val="747993"/>
              </a:solidFill>
              <a:latin typeface="DM Sans" pitchFamily="2" charset="77"/>
            </a:endParaRPr>
          </a:p>
        </p:txBody>
      </p:sp>
      <p:sp>
        <p:nvSpPr>
          <p:cNvPr id="428" name="Freeform 368">
            <a:extLst>
              <a:ext uri="{FF2B5EF4-FFF2-40B4-BE49-F238E27FC236}">
                <a16:creationId xmlns:a16="http://schemas.microsoft.com/office/drawing/2014/main" id="{0A827F02-8BFD-4D40-8602-6BC6CB53F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601" y="2632525"/>
            <a:ext cx="2106542" cy="2856327"/>
          </a:xfrm>
          <a:custGeom>
            <a:avLst/>
            <a:gdLst>
              <a:gd name="T0" fmla="*/ 3068 w 3381"/>
              <a:gd name="T1" fmla="*/ 4584 h 4585"/>
              <a:gd name="T2" fmla="*/ 312 w 3381"/>
              <a:gd name="T3" fmla="*/ 4584 h 4585"/>
              <a:gd name="T4" fmla="*/ 0 w 3381"/>
              <a:gd name="T5" fmla="*/ 4273 h 4585"/>
              <a:gd name="T6" fmla="*/ 0 w 3381"/>
              <a:gd name="T7" fmla="*/ 2752 h 4585"/>
              <a:gd name="T8" fmla="*/ 42 w 3381"/>
              <a:gd name="T9" fmla="*/ 2752 h 4585"/>
              <a:gd name="T10" fmla="*/ 42 w 3381"/>
              <a:gd name="T11" fmla="*/ 4273 h 4585"/>
              <a:gd name="T12" fmla="*/ 312 w 3381"/>
              <a:gd name="T13" fmla="*/ 4544 h 4585"/>
              <a:gd name="T14" fmla="*/ 3068 w 3381"/>
              <a:gd name="T15" fmla="*/ 4544 h 4585"/>
              <a:gd name="T16" fmla="*/ 3339 w 3381"/>
              <a:gd name="T17" fmla="*/ 4273 h 4585"/>
              <a:gd name="T18" fmla="*/ 3339 w 3381"/>
              <a:gd name="T19" fmla="*/ 311 h 4585"/>
              <a:gd name="T20" fmla="*/ 3068 w 3381"/>
              <a:gd name="T21" fmla="*/ 41 h 4585"/>
              <a:gd name="T22" fmla="*/ 905 w 3381"/>
              <a:gd name="T23" fmla="*/ 41 h 4585"/>
              <a:gd name="T24" fmla="*/ 714 w 3381"/>
              <a:gd name="T25" fmla="*/ 120 h 4585"/>
              <a:gd name="T26" fmla="*/ 121 w 3381"/>
              <a:gd name="T27" fmla="*/ 713 h 4585"/>
              <a:gd name="T28" fmla="*/ 42 w 3381"/>
              <a:gd name="T29" fmla="*/ 904 h 4585"/>
              <a:gd name="T30" fmla="*/ 42 w 3381"/>
              <a:gd name="T31" fmla="*/ 1836 h 4585"/>
              <a:gd name="T32" fmla="*/ 0 w 3381"/>
              <a:gd name="T33" fmla="*/ 1836 h 4585"/>
              <a:gd name="T34" fmla="*/ 0 w 3381"/>
              <a:gd name="T35" fmla="*/ 904 h 4585"/>
              <a:gd name="T36" fmla="*/ 92 w 3381"/>
              <a:gd name="T37" fmla="*/ 684 h 4585"/>
              <a:gd name="T38" fmla="*/ 685 w 3381"/>
              <a:gd name="T39" fmla="*/ 91 h 4585"/>
              <a:gd name="T40" fmla="*/ 905 w 3381"/>
              <a:gd name="T41" fmla="*/ 0 h 4585"/>
              <a:gd name="T42" fmla="*/ 3068 w 3381"/>
              <a:gd name="T43" fmla="*/ 0 h 4585"/>
              <a:gd name="T44" fmla="*/ 3380 w 3381"/>
              <a:gd name="T45" fmla="*/ 311 h 4585"/>
              <a:gd name="T46" fmla="*/ 3380 w 3381"/>
              <a:gd name="T47" fmla="*/ 4273 h 4585"/>
              <a:gd name="T48" fmla="*/ 3068 w 3381"/>
              <a:gd name="T49" fmla="*/ 4584 h 4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81" h="4585">
                <a:moveTo>
                  <a:pt x="3068" y="4584"/>
                </a:moveTo>
                <a:lnTo>
                  <a:pt x="312" y="4584"/>
                </a:lnTo>
                <a:cubicBezTo>
                  <a:pt x="141" y="4584"/>
                  <a:pt x="0" y="4445"/>
                  <a:pt x="0" y="4273"/>
                </a:cubicBezTo>
                <a:lnTo>
                  <a:pt x="0" y="2752"/>
                </a:lnTo>
                <a:lnTo>
                  <a:pt x="42" y="2752"/>
                </a:lnTo>
                <a:lnTo>
                  <a:pt x="42" y="4273"/>
                </a:lnTo>
                <a:cubicBezTo>
                  <a:pt x="42" y="4422"/>
                  <a:pt x="163" y="4544"/>
                  <a:pt x="312" y="4544"/>
                </a:cubicBezTo>
                <a:lnTo>
                  <a:pt x="3068" y="4544"/>
                </a:lnTo>
                <a:cubicBezTo>
                  <a:pt x="3218" y="4544"/>
                  <a:pt x="3339" y="4422"/>
                  <a:pt x="3339" y="4273"/>
                </a:cubicBezTo>
                <a:lnTo>
                  <a:pt x="3339" y="311"/>
                </a:lnTo>
                <a:cubicBezTo>
                  <a:pt x="3339" y="162"/>
                  <a:pt x="3218" y="41"/>
                  <a:pt x="3068" y="41"/>
                </a:cubicBezTo>
                <a:lnTo>
                  <a:pt x="905" y="41"/>
                </a:lnTo>
                <a:cubicBezTo>
                  <a:pt x="833" y="41"/>
                  <a:pt x="765" y="69"/>
                  <a:pt x="714" y="120"/>
                </a:cubicBezTo>
                <a:lnTo>
                  <a:pt x="121" y="713"/>
                </a:lnTo>
                <a:cubicBezTo>
                  <a:pt x="70" y="763"/>
                  <a:pt x="42" y="831"/>
                  <a:pt x="42" y="904"/>
                </a:cubicBezTo>
                <a:lnTo>
                  <a:pt x="42" y="1836"/>
                </a:lnTo>
                <a:lnTo>
                  <a:pt x="0" y="1836"/>
                </a:lnTo>
                <a:lnTo>
                  <a:pt x="0" y="904"/>
                </a:lnTo>
                <a:cubicBezTo>
                  <a:pt x="0" y="821"/>
                  <a:pt x="33" y="743"/>
                  <a:pt x="92" y="684"/>
                </a:cubicBezTo>
                <a:lnTo>
                  <a:pt x="685" y="91"/>
                </a:lnTo>
                <a:cubicBezTo>
                  <a:pt x="744" y="32"/>
                  <a:pt x="822" y="0"/>
                  <a:pt x="905" y="0"/>
                </a:cubicBezTo>
                <a:lnTo>
                  <a:pt x="3068" y="0"/>
                </a:lnTo>
                <a:cubicBezTo>
                  <a:pt x="3240" y="0"/>
                  <a:pt x="3380" y="139"/>
                  <a:pt x="3380" y="311"/>
                </a:cubicBezTo>
                <a:lnTo>
                  <a:pt x="3380" y="4273"/>
                </a:lnTo>
                <a:cubicBezTo>
                  <a:pt x="3380" y="4445"/>
                  <a:pt x="3240" y="4584"/>
                  <a:pt x="3068" y="4584"/>
                </a:cubicBezTo>
              </a:path>
            </a:pathLst>
          </a:custGeom>
          <a:solidFill>
            <a:schemeClr val="accent2"/>
          </a:solidFill>
          <a:ln>
            <a:solidFill>
              <a:srgbClr val="FFFFFF"/>
            </a:solidFill>
          </a:ln>
          <a:effectLst/>
        </p:spPr>
        <p:txBody>
          <a:bodyPr wrap="none" anchor="ctr"/>
          <a:lstStyle/>
          <a:p>
            <a:pPr defTabSz="914217"/>
            <a:endParaRPr lang="en-US" dirty="0">
              <a:solidFill>
                <a:srgbClr val="747993"/>
              </a:solidFill>
              <a:latin typeface="DM Sans" pitchFamily="2" charset="77"/>
            </a:endParaRPr>
          </a:p>
        </p:txBody>
      </p:sp>
      <p:sp>
        <p:nvSpPr>
          <p:cNvPr id="431" name="Freeform 371">
            <a:extLst>
              <a:ext uri="{FF2B5EF4-FFF2-40B4-BE49-F238E27FC236}">
                <a16:creationId xmlns:a16="http://schemas.microsoft.com/office/drawing/2014/main" id="{40DF0E03-E8FF-4883-90F4-4E359EEE3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3323" y="2632525"/>
            <a:ext cx="2103795" cy="2856327"/>
          </a:xfrm>
          <a:custGeom>
            <a:avLst/>
            <a:gdLst>
              <a:gd name="T0" fmla="*/ 3067 w 3380"/>
              <a:gd name="T1" fmla="*/ 4584 h 4585"/>
              <a:gd name="T2" fmla="*/ 311 w 3380"/>
              <a:gd name="T3" fmla="*/ 4584 h 4585"/>
              <a:gd name="T4" fmla="*/ 0 w 3380"/>
              <a:gd name="T5" fmla="*/ 4273 h 4585"/>
              <a:gd name="T6" fmla="*/ 0 w 3380"/>
              <a:gd name="T7" fmla="*/ 2752 h 4585"/>
              <a:gd name="T8" fmla="*/ 40 w 3380"/>
              <a:gd name="T9" fmla="*/ 2752 h 4585"/>
              <a:gd name="T10" fmla="*/ 40 w 3380"/>
              <a:gd name="T11" fmla="*/ 4273 h 4585"/>
              <a:gd name="T12" fmla="*/ 311 w 3380"/>
              <a:gd name="T13" fmla="*/ 4544 h 4585"/>
              <a:gd name="T14" fmla="*/ 3067 w 3380"/>
              <a:gd name="T15" fmla="*/ 4544 h 4585"/>
              <a:gd name="T16" fmla="*/ 3338 w 3380"/>
              <a:gd name="T17" fmla="*/ 4273 h 4585"/>
              <a:gd name="T18" fmla="*/ 3338 w 3380"/>
              <a:gd name="T19" fmla="*/ 311 h 4585"/>
              <a:gd name="T20" fmla="*/ 3067 w 3380"/>
              <a:gd name="T21" fmla="*/ 41 h 4585"/>
              <a:gd name="T22" fmla="*/ 904 w 3380"/>
              <a:gd name="T23" fmla="*/ 41 h 4585"/>
              <a:gd name="T24" fmla="*/ 712 w 3380"/>
              <a:gd name="T25" fmla="*/ 120 h 4585"/>
              <a:gd name="T26" fmla="*/ 120 w 3380"/>
              <a:gd name="T27" fmla="*/ 713 h 4585"/>
              <a:gd name="T28" fmla="*/ 40 w 3380"/>
              <a:gd name="T29" fmla="*/ 904 h 4585"/>
              <a:gd name="T30" fmla="*/ 40 w 3380"/>
              <a:gd name="T31" fmla="*/ 1836 h 4585"/>
              <a:gd name="T32" fmla="*/ 0 w 3380"/>
              <a:gd name="T33" fmla="*/ 1836 h 4585"/>
              <a:gd name="T34" fmla="*/ 0 w 3380"/>
              <a:gd name="T35" fmla="*/ 904 h 4585"/>
              <a:gd name="T36" fmla="*/ 91 w 3380"/>
              <a:gd name="T37" fmla="*/ 684 h 4585"/>
              <a:gd name="T38" fmla="*/ 684 w 3380"/>
              <a:gd name="T39" fmla="*/ 91 h 4585"/>
              <a:gd name="T40" fmla="*/ 904 w 3380"/>
              <a:gd name="T41" fmla="*/ 0 h 4585"/>
              <a:gd name="T42" fmla="*/ 3067 w 3380"/>
              <a:gd name="T43" fmla="*/ 0 h 4585"/>
              <a:gd name="T44" fmla="*/ 3379 w 3380"/>
              <a:gd name="T45" fmla="*/ 311 h 4585"/>
              <a:gd name="T46" fmla="*/ 3379 w 3380"/>
              <a:gd name="T47" fmla="*/ 4273 h 4585"/>
              <a:gd name="T48" fmla="*/ 3067 w 3380"/>
              <a:gd name="T49" fmla="*/ 4584 h 4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80" h="4585">
                <a:moveTo>
                  <a:pt x="3067" y="4584"/>
                </a:moveTo>
                <a:lnTo>
                  <a:pt x="311" y="4584"/>
                </a:lnTo>
                <a:cubicBezTo>
                  <a:pt x="139" y="4584"/>
                  <a:pt x="0" y="4445"/>
                  <a:pt x="0" y="4273"/>
                </a:cubicBezTo>
                <a:lnTo>
                  <a:pt x="0" y="2752"/>
                </a:lnTo>
                <a:lnTo>
                  <a:pt x="40" y="2752"/>
                </a:lnTo>
                <a:lnTo>
                  <a:pt x="40" y="4273"/>
                </a:lnTo>
                <a:cubicBezTo>
                  <a:pt x="40" y="4422"/>
                  <a:pt x="162" y="4544"/>
                  <a:pt x="311" y="4544"/>
                </a:cubicBezTo>
                <a:lnTo>
                  <a:pt x="3067" y="4544"/>
                </a:lnTo>
                <a:cubicBezTo>
                  <a:pt x="3216" y="4544"/>
                  <a:pt x="3338" y="4422"/>
                  <a:pt x="3338" y="4273"/>
                </a:cubicBezTo>
                <a:lnTo>
                  <a:pt x="3338" y="311"/>
                </a:lnTo>
                <a:cubicBezTo>
                  <a:pt x="3338" y="162"/>
                  <a:pt x="3216" y="41"/>
                  <a:pt x="3067" y="41"/>
                </a:cubicBezTo>
                <a:lnTo>
                  <a:pt x="904" y="41"/>
                </a:lnTo>
                <a:cubicBezTo>
                  <a:pt x="831" y="41"/>
                  <a:pt x="764" y="69"/>
                  <a:pt x="712" y="120"/>
                </a:cubicBezTo>
                <a:lnTo>
                  <a:pt x="120" y="713"/>
                </a:lnTo>
                <a:cubicBezTo>
                  <a:pt x="68" y="763"/>
                  <a:pt x="40" y="831"/>
                  <a:pt x="40" y="904"/>
                </a:cubicBezTo>
                <a:lnTo>
                  <a:pt x="40" y="1836"/>
                </a:lnTo>
                <a:lnTo>
                  <a:pt x="0" y="1836"/>
                </a:lnTo>
                <a:lnTo>
                  <a:pt x="0" y="904"/>
                </a:lnTo>
                <a:cubicBezTo>
                  <a:pt x="0" y="821"/>
                  <a:pt x="31" y="743"/>
                  <a:pt x="91" y="684"/>
                </a:cubicBezTo>
                <a:lnTo>
                  <a:pt x="684" y="91"/>
                </a:lnTo>
                <a:cubicBezTo>
                  <a:pt x="742" y="32"/>
                  <a:pt x="821" y="0"/>
                  <a:pt x="904" y="0"/>
                </a:cubicBezTo>
                <a:lnTo>
                  <a:pt x="3067" y="0"/>
                </a:lnTo>
                <a:cubicBezTo>
                  <a:pt x="3239" y="0"/>
                  <a:pt x="3379" y="139"/>
                  <a:pt x="3379" y="311"/>
                </a:cubicBezTo>
                <a:lnTo>
                  <a:pt x="3379" y="4273"/>
                </a:lnTo>
                <a:cubicBezTo>
                  <a:pt x="3379" y="4445"/>
                  <a:pt x="3239" y="4584"/>
                  <a:pt x="3067" y="4584"/>
                </a:cubicBezTo>
              </a:path>
            </a:pathLst>
          </a:custGeom>
          <a:solidFill>
            <a:schemeClr val="accent3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txBody>
          <a:bodyPr wrap="none" anchor="ctr"/>
          <a:lstStyle/>
          <a:p>
            <a:pPr defTabSz="914217"/>
            <a:endParaRPr lang="en-US" dirty="0">
              <a:solidFill>
                <a:srgbClr val="747993"/>
              </a:solidFill>
              <a:latin typeface="DM Sans" pitchFamily="2" charset="77"/>
            </a:endParaRPr>
          </a:p>
        </p:txBody>
      </p:sp>
      <p:sp>
        <p:nvSpPr>
          <p:cNvPr id="434" name="Freeform 374">
            <a:extLst>
              <a:ext uri="{FF2B5EF4-FFF2-40B4-BE49-F238E27FC236}">
                <a16:creationId xmlns:a16="http://schemas.microsoft.com/office/drawing/2014/main" id="{224B2A4D-66EA-4E5D-BD86-2338A171F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7044" y="2632525"/>
            <a:ext cx="2103795" cy="2856327"/>
          </a:xfrm>
          <a:custGeom>
            <a:avLst/>
            <a:gdLst>
              <a:gd name="T0" fmla="*/ 3067 w 3379"/>
              <a:gd name="T1" fmla="*/ 4584 h 4585"/>
              <a:gd name="T2" fmla="*/ 311 w 3379"/>
              <a:gd name="T3" fmla="*/ 4584 h 4585"/>
              <a:gd name="T4" fmla="*/ 0 w 3379"/>
              <a:gd name="T5" fmla="*/ 4273 h 4585"/>
              <a:gd name="T6" fmla="*/ 0 w 3379"/>
              <a:gd name="T7" fmla="*/ 2752 h 4585"/>
              <a:gd name="T8" fmla="*/ 41 w 3379"/>
              <a:gd name="T9" fmla="*/ 2752 h 4585"/>
              <a:gd name="T10" fmla="*/ 41 w 3379"/>
              <a:gd name="T11" fmla="*/ 4273 h 4585"/>
              <a:gd name="T12" fmla="*/ 311 w 3379"/>
              <a:gd name="T13" fmla="*/ 4544 h 4585"/>
              <a:gd name="T14" fmla="*/ 3067 w 3379"/>
              <a:gd name="T15" fmla="*/ 4544 h 4585"/>
              <a:gd name="T16" fmla="*/ 3338 w 3379"/>
              <a:gd name="T17" fmla="*/ 4273 h 4585"/>
              <a:gd name="T18" fmla="*/ 3338 w 3379"/>
              <a:gd name="T19" fmla="*/ 311 h 4585"/>
              <a:gd name="T20" fmla="*/ 3067 w 3379"/>
              <a:gd name="T21" fmla="*/ 41 h 4585"/>
              <a:gd name="T22" fmla="*/ 904 w 3379"/>
              <a:gd name="T23" fmla="*/ 41 h 4585"/>
              <a:gd name="T24" fmla="*/ 713 w 3379"/>
              <a:gd name="T25" fmla="*/ 120 h 4585"/>
              <a:gd name="T26" fmla="*/ 120 w 3379"/>
              <a:gd name="T27" fmla="*/ 713 h 4585"/>
              <a:gd name="T28" fmla="*/ 41 w 3379"/>
              <a:gd name="T29" fmla="*/ 904 h 4585"/>
              <a:gd name="T30" fmla="*/ 41 w 3379"/>
              <a:gd name="T31" fmla="*/ 1836 h 4585"/>
              <a:gd name="T32" fmla="*/ 0 w 3379"/>
              <a:gd name="T33" fmla="*/ 1836 h 4585"/>
              <a:gd name="T34" fmla="*/ 0 w 3379"/>
              <a:gd name="T35" fmla="*/ 904 h 4585"/>
              <a:gd name="T36" fmla="*/ 91 w 3379"/>
              <a:gd name="T37" fmla="*/ 684 h 4585"/>
              <a:gd name="T38" fmla="*/ 684 w 3379"/>
              <a:gd name="T39" fmla="*/ 91 h 4585"/>
              <a:gd name="T40" fmla="*/ 904 w 3379"/>
              <a:gd name="T41" fmla="*/ 0 h 4585"/>
              <a:gd name="T42" fmla="*/ 3067 w 3379"/>
              <a:gd name="T43" fmla="*/ 0 h 4585"/>
              <a:gd name="T44" fmla="*/ 3378 w 3379"/>
              <a:gd name="T45" fmla="*/ 311 h 4585"/>
              <a:gd name="T46" fmla="*/ 3378 w 3379"/>
              <a:gd name="T47" fmla="*/ 4273 h 4585"/>
              <a:gd name="T48" fmla="*/ 3067 w 3379"/>
              <a:gd name="T49" fmla="*/ 4584 h 4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79" h="4585">
                <a:moveTo>
                  <a:pt x="3067" y="4584"/>
                </a:moveTo>
                <a:lnTo>
                  <a:pt x="311" y="4584"/>
                </a:lnTo>
                <a:cubicBezTo>
                  <a:pt x="140" y="4584"/>
                  <a:pt x="0" y="4445"/>
                  <a:pt x="0" y="4273"/>
                </a:cubicBezTo>
                <a:lnTo>
                  <a:pt x="0" y="2752"/>
                </a:lnTo>
                <a:lnTo>
                  <a:pt x="41" y="2752"/>
                </a:lnTo>
                <a:lnTo>
                  <a:pt x="41" y="4273"/>
                </a:lnTo>
                <a:cubicBezTo>
                  <a:pt x="41" y="4422"/>
                  <a:pt x="162" y="4544"/>
                  <a:pt x="311" y="4544"/>
                </a:cubicBezTo>
                <a:lnTo>
                  <a:pt x="3067" y="4544"/>
                </a:lnTo>
                <a:cubicBezTo>
                  <a:pt x="3216" y="4544"/>
                  <a:pt x="3338" y="4422"/>
                  <a:pt x="3338" y="4273"/>
                </a:cubicBezTo>
                <a:lnTo>
                  <a:pt x="3338" y="311"/>
                </a:lnTo>
                <a:cubicBezTo>
                  <a:pt x="3338" y="162"/>
                  <a:pt x="3216" y="41"/>
                  <a:pt x="3067" y="41"/>
                </a:cubicBezTo>
                <a:lnTo>
                  <a:pt x="904" y="41"/>
                </a:lnTo>
                <a:cubicBezTo>
                  <a:pt x="832" y="41"/>
                  <a:pt x="764" y="69"/>
                  <a:pt x="713" y="120"/>
                </a:cubicBezTo>
                <a:lnTo>
                  <a:pt x="120" y="713"/>
                </a:lnTo>
                <a:cubicBezTo>
                  <a:pt x="69" y="763"/>
                  <a:pt x="41" y="831"/>
                  <a:pt x="41" y="904"/>
                </a:cubicBezTo>
                <a:lnTo>
                  <a:pt x="41" y="1836"/>
                </a:lnTo>
                <a:lnTo>
                  <a:pt x="0" y="1836"/>
                </a:lnTo>
                <a:lnTo>
                  <a:pt x="0" y="904"/>
                </a:lnTo>
                <a:cubicBezTo>
                  <a:pt x="0" y="821"/>
                  <a:pt x="32" y="743"/>
                  <a:pt x="91" y="684"/>
                </a:cubicBezTo>
                <a:lnTo>
                  <a:pt x="684" y="91"/>
                </a:lnTo>
                <a:cubicBezTo>
                  <a:pt x="743" y="32"/>
                  <a:pt x="821" y="0"/>
                  <a:pt x="904" y="0"/>
                </a:cubicBezTo>
                <a:lnTo>
                  <a:pt x="3067" y="0"/>
                </a:lnTo>
                <a:cubicBezTo>
                  <a:pt x="3239" y="0"/>
                  <a:pt x="3378" y="139"/>
                  <a:pt x="3378" y="311"/>
                </a:cubicBezTo>
                <a:lnTo>
                  <a:pt x="3378" y="4273"/>
                </a:lnTo>
                <a:cubicBezTo>
                  <a:pt x="3378" y="4445"/>
                  <a:pt x="3239" y="4584"/>
                  <a:pt x="3067" y="458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dirty="0">
              <a:solidFill>
                <a:srgbClr val="747993"/>
              </a:solidFill>
              <a:latin typeface="DM Sans" pitchFamily="2" charset="77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89B124C-EE13-40C0-AB0D-2896FFF1A510}"/>
              </a:ext>
            </a:extLst>
          </p:cNvPr>
          <p:cNvSpPr txBox="1"/>
          <p:nvPr/>
        </p:nvSpPr>
        <p:spPr>
          <a:xfrm>
            <a:off x="1441777" y="4079169"/>
            <a:ext cx="1495561" cy="14636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217">
              <a:lnSpc>
                <a:spcPts val="1800"/>
              </a:lnSpc>
            </a:pPr>
            <a:r>
              <a:rPr lang="en-US" sz="1300" spc="-15" dirty="0">
                <a:solidFill>
                  <a:srgbClr val="747993"/>
                </a:solidFill>
                <a:latin typeface="DM Sans" pitchFamily="2" charset="77"/>
              </a:rPr>
              <a:t>Staff member makes an application using their account and email , NOT manager.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C7820AA4-06DB-4A5A-BF3E-6CE1D3ADBB2B}"/>
              </a:ext>
            </a:extLst>
          </p:cNvPr>
          <p:cNvSpPr txBox="1"/>
          <p:nvPr/>
        </p:nvSpPr>
        <p:spPr>
          <a:xfrm>
            <a:off x="1087331" y="3694803"/>
            <a:ext cx="2205604" cy="36484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 defTabSz="914217">
              <a:lnSpc>
                <a:spcPts val="2160"/>
              </a:lnSpc>
            </a:pPr>
            <a:r>
              <a:rPr lang="en-US" b="1" spc="-15" dirty="0">
                <a:solidFill>
                  <a:srgbClr val="060E3B"/>
                </a:solidFill>
                <a:latin typeface="DM Sans" pitchFamily="2" charset="77"/>
              </a:rPr>
              <a:t>Expression of Interest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C2BF9DC-8F0A-4868-8392-A95C1F079941}"/>
              </a:ext>
            </a:extLst>
          </p:cNvPr>
          <p:cNvSpPr txBox="1"/>
          <p:nvPr/>
        </p:nvSpPr>
        <p:spPr>
          <a:xfrm>
            <a:off x="4183684" y="4081074"/>
            <a:ext cx="1495561" cy="1232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217">
              <a:lnSpc>
                <a:spcPts val="1800"/>
              </a:lnSpc>
            </a:pPr>
            <a:r>
              <a:rPr lang="en-US" sz="1300" spc="-15" dirty="0">
                <a:solidFill>
                  <a:srgbClr val="747993"/>
                </a:solidFill>
                <a:latin typeface="DM Sans" pitchFamily="2" charset="77"/>
              </a:rPr>
              <a:t>Trainer approves application and an email is sent to complete on-line work-book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444D476-D21D-416A-BB27-9246F6A6BCA9}"/>
              </a:ext>
            </a:extLst>
          </p:cNvPr>
          <p:cNvSpPr txBox="1"/>
          <p:nvPr/>
        </p:nvSpPr>
        <p:spPr>
          <a:xfrm>
            <a:off x="4412788" y="3694803"/>
            <a:ext cx="1032782" cy="36484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 defTabSz="914217">
              <a:lnSpc>
                <a:spcPts val="2160"/>
              </a:lnSpc>
            </a:pPr>
            <a:r>
              <a:rPr lang="en-US" b="1" spc="-15" dirty="0">
                <a:solidFill>
                  <a:srgbClr val="060E3B"/>
                </a:solidFill>
                <a:latin typeface="DM Sans" pitchFamily="2" charset="77"/>
              </a:rPr>
              <a:t>Approval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CD1BC15-862D-4831-9E65-A99465B30333}"/>
              </a:ext>
            </a:extLst>
          </p:cNvPr>
          <p:cNvSpPr txBox="1"/>
          <p:nvPr/>
        </p:nvSpPr>
        <p:spPr>
          <a:xfrm>
            <a:off x="6925591" y="4081074"/>
            <a:ext cx="1495561" cy="14636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217">
              <a:lnSpc>
                <a:spcPts val="1800"/>
              </a:lnSpc>
            </a:pPr>
            <a:r>
              <a:rPr lang="en-US" sz="1300" spc="-15" dirty="0">
                <a:solidFill>
                  <a:srgbClr val="747993"/>
                </a:solidFill>
                <a:latin typeface="DM Sans" pitchFamily="2" charset="77"/>
              </a:rPr>
              <a:t>Delegate completes on-line work-book, if all questions are answered correctly dates for courses will be revealed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49DFF7-C5BD-4EC4-87E2-8B05B9706465}"/>
              </a:ext>
            </a:extLst>
          </p:cNvPr>
          <p:cNvSpPr txBox="1"/>
          <p:nvPr/>
        </p:nvSpPr>
        <p:spPr>
          <a:xfrm>
            <a:off x="6646453" y="3695756"/>
            <a:ext cx="2054986" cy="36484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 defTabSz="914217">
              <a:lnSpc>
                <a:spcPts val="2160"/>
              </a:lnSpc>
            </a:pPr>
            <a:r>
              <a:rPr lang="en-US" b="1" spc="-15" dirty="0">
                <a:solidFill>
                  <a:srgbClr val="060E3B"/>
                </a:solidFill>
                <a:latin typeface="DM Sans" pitchFamily="2" charset="77"/>
              </a:rPr>
              <a:t>On-Line Work-Book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12F8AE1-E0E8-4383-B7CC-997D227355B2}"/>
              </a:ext>
            </a:extLst>
          </p:cNvPr>
          <p:cNvSpPr txBox="1"/>
          <p:nvPr/>
        </p:nvSpPr>
        <p:spPr>
          <a:xfrm>
            <a:off x="9667498" y="4081074"/>
            <a:ext cx="1495561" cy="1232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217">
              <a:lnSpc>
                <a:spcPts val="1800"/>
              </a:lnSpc>
            </a:pPr>
            <a:r>
              <a:rPr lang="en-US" sz="1300" spc="-15" dirty="0">
                <a:solidFill>
                  <a:srgbClr val="747993"/>
                </a:solidFill>
                <a:latin typeface="DM Sans" pitchFamily="2" charset="77"/>
              </a:rPr>
              <a:t>Delegate books appropriate dates, Booking is approved by delegate manager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01983C5-AFE0-423E-AC37-51F05CC4D6C8}"/>
              </a:ext>
            </a:extLst>
          </p:cNvPr>
          <p:cNvSpPr txBox="1"/>
          <p:nvPr/>
        </p:nvSpPr>
        <p:spPr>
          <a:xfrm>
            <a:off x="9410098" y="3695756"/>
            <a:ext cx="2011513" cy="36484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 defTabSz="914217">
              <a:lnSpc>
                <a:spcPts val="2160"/>
              </a:lnSpc>
            </a:pPr>
            <a:r>
              <a:rPr lang="en-US" b="1" spc="-15" dirty="0">
                <a:solidFill>
                  <a:srgbClr val="060E3B"/>
                </a:solidFill>
                <a:latin typeface="DM Sans" pitchFamily="2" charset="77"/>
              </a:rPr>
              <a:t>Booking on Course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2A5C8C-CCA0-4704-A6C5-95216750CFB7}"/>
              </a:ext>
            </a:extLst>
          </p:cNvPr>
          <p:cNvSpPr txBox="1"/>
          <p:nvPr/>
        </p:nvSpPr>
        <p:spPr>
          <a:xfrm>
            <a:off x="304891" y="329420"/>
            <a:ext cx="11558229" cy="65659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 defTabSz="914217">
              <a:lnSpc>
                <a:spcPts val="4440"/>
              </a:lnSpc>
            </a:pPr>
            <a:r>
              <a:rPr lang="en-US" sz="3700" b="1" spc="-145" dirty="0">
                <a:solidFill>
                  <a:srgbClr val="850523"/>
                </a:solidFill>
                <a:latin typeface="DM Sans" pitchFamily="2" charset="77"/>
              </a:rPr>
              <a:t>LSCDG Moving &amp; Handling Training The Trainer Booking Process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2B80FA-5029-427E-B816-44A2BABD725B}"/>
              </a:ext>
            </a:extLst>
          </p:cNvPr>
          <p:cNvSpPr txBox="1"/>
          <p:nvPr/>
        </p:nvSpPr>
        <p:spPr>
          <a:xfrm>
            <a:off x="3218347" y="964444"/>
            <a:ext cx="5024273" cy="3359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217">
              <a:lnSpc>
                <a:spcPts val="1920"/>
              </a:lnSpc>
            </a:pPr>
            <a:r>
              <a:rPr lang="en-US" sz="1600" b="1" i="1" spc="-65" dirty="0">
                <a:solidFill>
                  <a:srgbClr val="747993"/>
                </a:solidFill>
                <a:latin typeface="DM Sans" pitchFamily="2" charset="77"/>
              </a:rPr>
              <a:t>Take a step in the right direction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B7D16A-3990-44BD-A621-683D5D7AA1C5}"/>
              </a:ext>
            </a:extLst>
          </p:cNvPr>
          <p:cNvSpPr txBox="1"/>
          <p:nvPr/>
        </p:nvSpPr>
        <p:spPr>
          <a:xfrm>
            <a:off x="640159" y="3692549"/>
            <a:ext cx="641202" cy="67710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 defTabSz="914217"/>
            <a:r>
              <a:rPr lang="en-US" sz="3800" b="1" spc="-145" dirty="0">
                <a:solidFill>
                  <a:srgbClr val="89C540"/>
                </a:solidFill>
                <a:latin typeface="DM Sans" pitchFamily="2" charset="77"/>
              </a:rPr>
              <a:t>01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25AE43-086E-41C3-BA73-9D8896B09E08}"/>
              </a:ext>
            </a:extLst>
          </p:cNvPr>
          <p:cNvSpPr txBox="1"/>
          <p:nvPr/>
        </p:nvSpPr>
        <p:spPr>
          <a:xfrm>
            <a:off x="3380501" y="3687787"/>
            <a:ext cx="641202" cy="67710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 defTabSz="914217"/>
            <a:r>
              <a:rPr lang="en-US" sz="3800" b="1" spc="-145" dirty="0">
                <a:solidFill>
                  <a:srgbClr val="41BB95"/>
                </a:solidFill>
                <a:latin typeface="DM Sans" pitchFamily="2" charset="77"/>
              </a:rPr>
              <a:t>02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908D6C-D7C2-4FC5-AB77-B766D44B56E0}"/>
              </a:ext>
            </a:extLst>
          </p:cNvPr>
          <p:cNvSpPr txBox="1"/>
          <p:nvPr/>
        </p:nvSpPr>
        <p:spPr>
          <a:xfrm>
            <a:off x="6121146" y="3683024"/>
            <a:ext cx="641202" cy="67710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 defTabSz="914217"/>
            <a:r>
              <a:rPr lang="en-US" sz="3800" b="1" spc="-145" dirty="0">
                <a:solidFill>
                  <a:srgbClr val="13A0C0"/>
                </a:solidFill>
                <a:latin typeface="DM Sans" pitchFamily="2" charset="77"/>
              </a:rPr>
              <a:t>03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1203C1-9D6F-475E-9C79-5D5BB5C2BEBD}"/>
              </a:ext>
            </a:extLst>
          </p:cNvPr>
          <p:cNvSpPr txBox="1"/>
          <p:nvPr/>
        </p:nvSpPr>
        <p:spPr>
          <a:xfrm>
            <a:off x="8863040" y="3684929"/>
            <a:ext cx="641202" cy="67710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 defTabSz="914217"/>
            <a:r>
              <a:rPr lang="en-US" sz="3800" b="1" spc="-145" dirty="0">
                <a:solidFill>
                  <a:srgbClr val="515AA8"/>
                </a:solidFill>
                <a:latin typeface="DM Sans" pitchFamily="2" charset="77"/>
              </a:rPr>
              <a:t>04</a:t>
            </a:r>
          </a:p>
        </p:txBody>
      </p:sp>
      <p:pic>
        <p:nvPicPr>
          <p:cNvPr id="3" name="Picture 2" descr="A blue logo with white text&#10;&#10;Description automatically generated with low confidence">
            <a:extLst>
              <a:ext uri="{FF2B5EF4-FFF2-40B4-BE49-F238E27FC236}">
                <a16:creationId xmlns:a16="http://schemas.microsoft.com/office/drawing/2014/main" id="{F067F5D8-139A-46DD-AA49-E2B0D28A6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590" y="5924356"/>
            <a:ext cx="1538595" cy="647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0FAC76-291C-40C6-84AE-E722AD00C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154" y="5928123"/>
            <a:ext cx="1383928" cy="67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4383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V - Color Scheme 11 - Light">
      <a:dk1>
        <a:srgbClr val="747993"/>
      </a:dk1>
      <a:lt1>
        <a:srgbClr val="FFFFFF"/>
      </a:lt1>
      <a:dk2>
        <a:srgbClr val="060E3B"/>
      </a:dk2>
      <a:lt2>
        <a:srgbClr val="FFFFFF"/>
      </a:lt2>
      <a:accent1>
        <a:srgbClr val="89C540"/>
      </a:accent1>
      <a:accent2>
        <a:srgbClr val="41BB95"/>
      </a:accent2>
      <a:accent3>
        <a:srgbClr val="13A0C0"/>
      </a:accent3>
      <a:accent4>
        <a:srgbClr val="515AA8"/>
      </a:accent4>
      <a:accent5>
        <a:srgbClr val="08909F"/>
      </a:accent5>
      <a:accent6>
        <a:srgbClr val="DDDDDC"/>
      </a:accent6>
      <a:hlink>
        <a:srgbClr val="335FFE"/>
      </a:hlink>
      <a:folHlink>
        <a:srgbClr val="CA64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83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DM Sans</vt:lpstr>
      <vt:lpstr>Default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Nazir Hussein</dc:creator>
  <cp:lastModifiedBy>Nazir Hussein</cp:lastModifiedBy>
  <cp:revision>4</cp:revision>
  <dcterms:created xsi:type="dcterms:W3CDTF">2022-03-14T17:16:39Z</dcterms:created>
  <dcterms:modified xsi:type="dcterms:W3CDTF">2022-03-15T14:59:25Z</dcterms:modified>
</cp:coreProperties>
</file>